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7"/>
  </p:notesMasterIdLst>
  <p:sldIdLst>
    <p:sldId id="256" r:id="rId5"/>
    <p:sldId id="260" r:id="rId6"/>
    <p:sldId id="257" r:id="rId7"/>
    <p:sldId id="258" r:id="rId8"/>
    <p:sldId id="262" r:id="rId9"/>
    <p:sldId id="263" r:id="rId10"/>
    <p:sldId id="261" r:id="rId11"/>
    <p:sldId id="264" r:id="rId12"/>
    <p:sldId id="281" r:id="rId13"/>
    <p:sldId id="267" r:id="rId14"/>
    <p:sldId id="265" r:id="rId15"/>
    <p:sldId id="268" r:id="rId16"/>
    <p:sldId id="269" r:id="rId17"/>
    <p:sldId id="271" r:id="rId18"/>
    <p:sldId id="272" r:id="rId19"/>
    <p:sldId id="270" r:id="rId20"/>
    <p:sldId id="282" r:id="rId21"/>
    <p:sldId id="273" r:id="rId22"/>
    <p:sldId id="259" r:id="rId23"/>
    <p:sldId id="275" r:id="rId24"/>
    <p:sldId id="276" r:id="rId25"/>
    <p:sldId id="277" r:id="rId26"/>
    <p:sldId id="278" r:id="rId27"/>
    <p:sldId id="280" r:id="rId28"/>
    <p:sldId id="279" r:id="rId29"/>
    <p:sldId id="283" r:id="rId30"/>
    <p:sldId id="284" r:id="rId31"/>
    <p:sldId id="286" r:id="rId32"/>
    <p:sldId id="287" r:id="rId33"/>
    <p:sldId id="288" r:id="rId34"/>
    <p:sldId id="289" r:id="rId35"/>
    <p:sldId id="290" r:id="rId36"/>
    <p:sldId id="291" r:id="rId37"/>
    <p:sldId id="285" r:id="rId38"/>
    <p:sldId id="292" r:id="rId39"/>
    <p:sldId id="293" r:id="rId40"/>
    <p:sldId id="294" r:id="rId41"/>
    <p:sldId id="295" r:id="rId42"/>
    <p:sldId id="296" r:id="rId43"/>
    <p:sldId id="297" r:id="rId44"/>
    <p:sldId id="298" r:id="rId45"/>
    <p:sldId id="299" r:id="rId46"/>
    <p:sldId id="300" r:id="rId47"/>
    <p:sldId id="312" r:id="rId48"/>
    <p:sldId id="313" r:id="rId49"/>
    <p:sldId id="314" r:id="rId50"/>
    <p:sldId id="315" r:id="rId51"/>
    <p:sldId id="316" r:id="rId52"/>
    <p:sldId id="317" r:id="rId53"/>
    <p:sldId id="318" r:id="rId54"/>
    <p:sldId id="319" r:id="rId55"/>
    <p:sldId id="311" r:id="rId56"/>
    <p:sldId id="302" r:id="rId57"/>
    <p:sldId id="303" r:id="rId58"/>
    <p:sldId id="304" r:id="rId59"/>
    <p:sldId id="305" r:id="rId60"/>
    <p:sldId id="306" r:id="rId61"/>
    <p:sldId id="307" r:id="rId62"/>
    <p:sldId id="308" r:id="rId63"/>
    <p:sldId id="309" r:id="rId64"/>
    <p:sldId id="310" r:id="rId65"/>
    <p:sldId id="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7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F4BA78-FD96-4984-8D8B-37AE475E76A2}" v="95" dt="2025-10-29T01:30:19.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36" autoAdjust="0"/>
  </p:normalViewPr>
  <p:slideViewPr>
    <p:cSldViewPr snapToGrid="0">
      <p:cViewPr>
        <p:scale>
          <a:sx n="75" d="100"/>
          <a:sy n="75" d="100"/>
        </p:scale>
        <p:origin x="624"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Darby" userId="cfb5e42d-3f43-49fb-acf5-2595171a1693" providerId="ADAL" clId="{F0F4BA78-FD96-4984-8D8B-37AE475E76A2}"/>
    <pc:docChg chg="undo custSel addSld delSld modSld sldOrd">
      <pc:chgData name="Timothy Darby" userId="cfb5e42d-3f43-49fb-acf5-2595171a1693" providerId="ADAL" clId="{F0F4BA78-FD96-4984-8D8B-37AE475E76A2}" dt="2025-10-27T01:42:29.178" v="1874" actId="26606"/>
      <pc:docMkLst>
        <pc:docMk/>
      </pc:docMkLst>
      <pc:sldChg chg="addSp modSp new mod modMedia setBg">
        <pc:chgData name="Timothy Darby" userId="cfb5e42d-3f43-49fb-acf5-2595171a1693" providerId="ADAL" clId="{F0F4BA78-FD96-4984-8D8B-37AE475E76A2}" dt="2025-10-23T23:05:21.955" v="1435" actId="20577"/>
        <pc:sldMkLst>
          <pc:docMk/>
          <pc:sldMk cId="758305912" sldId="256"/>
        </pc:sldMkLst>
        <pc:spChg chg="mod">
          <ac:chgData name="Timothy Darby" userId="cfb5e42d-3f43-49fb-acf5-2595171a1693" providerId="ADAL" clId="{F0F4BA78-FD96-4984-8D8B-37AE475E76A2}" dt="2025-10-23T23:05:21.955" v="1435" actId="20577"/>
          <ac:spMkLst>
            <pc:docMk/>
            <pc:sldMk cId="758305912" sldId="256"/>
            <ac:spMk id="2" creationId="{6FB6FFA7-F504-CEF9-C628-3BC42850BB81}"/>
          </ac:spMkLst>
        </pc:spChg>
        <pc:spChg chg="mod">
          <ac:chgData name="Timothy Darby" userId="cfb5e42d-3f43-49fb-acf5-2595171a1693" providerId="ADAL" clId="{F0F4BA78-FD96-4984-8D8B-37AE475E76A2}" dt="2025-10-23T23:02:00.959" v="1396" actId="26606"/>
          <ac:spMkLst>
            <pc:docMk/>
            <pc:sldMk cId="758305912" sldId="256"/>
            <ac:spMk id="3" creationId="{404407C3-75A4-E497-AE1A-AA7620FA988D}"/>
          </ac:spMkLst>
        </pc:spChg>
        <pc:spChg chg="add">
          <ac:chgData name="Timothy Darby" userId="cfb5e42d-3f43-49fb-acf5-2595171a1693" providerId="ADAL" clId="{F0F4BA78-FD96-4984-8D8B-37AE475E76A2}" dt="2025-10-23T23:02:00.959" v="1396" actId="26606"/>
          <ac:spMkLst>
            <pc:docMk/>
            <pc:sldMk cId="758305912" sldId="256"/>
            <ac:spMk id="9" creationId="{C1DD1A8A-57D5-4A81-AD04-532B043C5611}"/>
          </ac:spMkLst>
        </pc:spChg>
        <pc:spChg chg="add">
          <ac:chgData name="Timothy Darby" userId="cfb5e42d-3f43-49fb-acf5-2595171a1693" providerId="ADAL" clId="{F0F4BA78-FD96-4984-8D8B-37AE475E76A2}" dt="2025-10-23T23:02:00.959" v="1396" actId="26606"/>
          <ac:spMkLst>
            <pc:docMk/>
            <pc:sldMk cId="758305912" sldId="256"/>
            <ac:spMk id="11" creationId="{007891EC-4501-44ED-A8C8-B11B6DB767AB}"/>
          </ac:spMkLst>
        </pc:spChg>
        <pc:picChg chg="add mod">
          <ac:chgData name="Timothy Darby" userId="cfb5e42d-3f43-49fb-acf5-2595171a1693" providerId="ADAL" clId="{F0F4BA78-FD96-4984-8D8B-37AE475E76A2}" dt="2025-10-23T23:02:01.770" v="1398"/>
          <ac:picMkLst>
            <pc:docMk/>
            <pc:sldMk cId="758305912" sldId="256"/>
            <ac:picMk id="5" creationId="{90279A30-150A-55C2-45D9-2C71A1286E7E}"/>
          </ac:picMkLst>
        </pc:picChg>
      </pc:sldChg>
      <pc:sldChg chg="addSp delSp modSp new mod">
        <pc:chgData name="Timothy Darby" userId="cfb5e42d-3f43-49fb-acf5-2595171a1693" providerId="ADAL" clId="{F0F4BA78-FD96-4984-8D8B-37AE475E76A2}" dt="2025-10-23T22:58:36.616" v="1379" actId="14100"/>
        <pc:sldMkLst>
          <pc:docMk/>
          <pc:sldMk cId="2956490623" sldId="257"/>
        </pc:sldMkLst>
        <pc:spChg chg="mod">
          <ac:chgData name="Timothy Darby" userId="cfb5e42d-3f43-49fb-acf5-2595171a1693" providerId="ADAL" clId="{F0F4BA78-FD96-4984-8D8B-37AE475E76A2}" dt="2025-10-22T22:44:24.415" v="143" actId="20577"/>
          <ac:spMkLst>
            <pc:docMk/>
            <pc:sldMk cId="2956490623" sldId="257"/>
            <ac:spMk id="2" creationId="{5E9C8CD1-DC49-C7D4-7CF6-4BD63272C67B}"/>
          </ac:spMkLst>
        </pc:spChg>
        <pc:spChg chg="add mod">
          <ac:chgData name="Timothy Darby" userId="cfb5e42d-3f43-49fb-acf5-2595171a1693" providerId="ADAL" clId="{F0F4BA78-FD96-4984-8D8B-37AE475E76A2}" dt="2025-10-23T22:58:13.582" v="1371" actId="478"/>
          <ac:spMkLst>
            <pc:docMk/>
            <pc:sldMk cId="2956490623" sldId="257"/>
            <ac:spMk id="5" creationId="{531D8E06-3822-341C-C766-30C17F46DE8F}"/>
          </ac:spMkLst>
        </pc:spChg>
        <pc:picChg chg="add mod modCrop">
          <ac:chgData name="Timothy Darby" userId="cfb5e42d-3f43-49fb-acf5-2595171a1693" providerId="ADAL" clId="{F0F4BA78-FD96-4984-8D8B-37AE475E76A2}" dt="2025-10-23T22:58:33.564" v="1378" actId="14100"/>
          <ac:picMkLst>
            <pc:docMk/>
            <pc:sldMk cId="2956490623" sldId="257"/>
            <ac:picMk id="7" creationId="{B80ACB9E-46D7-E82F-5AFC-EDE247E961DA}"/>
          </ac:picMkLst>
        </pc:picChg>
        <pc:picChg chg="add mod modCrop">
          <ac:chgData name="Timothy Darby" userId="cfb5e42d-3f43-49fb-acf5-2595171a1693" providerId="ADAL" clId="{F0F4BA78-FD96-4984-8D8B-37AE475E76A2}" dt="2025-10-23T22:58:36.616" v="1379" actId="14100"/>
          <ac:picMkLst>
            <pc:docMk/>
            <pc:sldMk cId="2956490623" sldId="257"/>
            <ac:picMk id="8" creationId="{4BD9A037-1E7B-9B0F-DCBC-93F4B644AE85}"/>
          </ac:picMkLst>
        </pc:picChg>
      </pc:sldChg>
      <pc:sldChg chg="addSp modSp new mod">
        <pc:chgData name="Timothy Darby" userId="cfb5e42d-3f43-49fb-acf5-2595171a1693" providerId="ADAL" clId="{F0F4BA78-FD96-4984-8D8B-37AE475E76A2}" dt="2025-10-23T22:57:49.142" v="1370" actId="1076"/>
        <pc:sldMkLst>
          <pc:docMk/>
          <pc:sldMk cId="540744739" sldId="258"/>
        </pc:sldMkLst>
        <pc:spChg chg="mod">
          <ac:chgData name="Timothy Darby" userId="cfb5e42d-3f43-49fb-acf5-2595171a1693" providerId="ADAL" clId="{F0F4BA78-FD96-4984-8D8B-37AE475E76A2}" dt="2025-10-22T22:44:38.565" v="171" actId="20577"/>
          <ac:spMkLst>
            <pc:docMk/>
            <pc:sldMk cId="540744739" sldId="258"/>
            <ac:spMk id="2" creationId="{72FBC8F8-1A58-D7C2-F26E-E02BB6988B28}"/>
          </ac:spMkLst>
        </pc:spChg>
        <pc:spChg chg="mod">
          <ac:chgData name="Timothy Darby" userId="cfb5e42d-3f43-49fb-acf5-2595171a1693" providerId="ADAL" clId="{F0F4BA78-FD96-4984-8D8B-37AE475E76A2}" dt="2025-10-23T22:57:44.550" v="1367" actId="14100"/>
          <ac:spMkLst>
            <pc:docMk/>
            <pc:sldMk cId="540744739" sldId="258"/>
            <ac:spMk id="3" creationId="{394FBF8E-CCD8-DD4B-69B9-CCDE2B43D16C}"/>
          </ac:spMkLst>
        </pc:spChg>
        <pc:picChg chg="add mod">
          <ac:chgData name="Timothy Darby" userId="cfb5e42d-3f43-49fb-acf5-2595171a1693" providerId="ADAL" clId="{F0F4BA78-FD96-4984-8D8B-37AE475E76A2}" dt="2025-10-23T22:57:49.142" v="1370" actId="1076"/>
          <ac:picMkLst>
            <pc:docMk/>
            <pc:sldMk cId="540744739" sldId="258"/>
            <ac:picMk id="6" creationId="{B6C5FDE4-9E5A-B0C0-0CE7-983D11F6CC78}"/>
          </ac:picMkLst>
        </pc:picChg>
      </pc:sldChg>
      <pc:sldChg chg="addSp delSp modSp new mod">
        <pc:chgData name="Timothy Darby" userId="cfb5e42d-3f43-49fb-acf5-2595171a1693" providerId="ADAL" clId="{F0F4BA78-FD96-4984-8D8B-37AE475E76A2}" dt="2025-10-23T22:38:06.002" v="1024" actId="14100"/>
        <pc:sldMkLst>
          <pc:docMk/>
          <pc:sldMk cId="2462965936" sldId="259"/>
        </pc:sldMkLst>
        <pc:spChg chg="mod">
          <ac:chgData name="Timothy Darby" userId="cfb5e42d-3f43-49fb-acf5-2595171a1693" providerId="ADAL" clId="{F0F4BA78-FD96-4984-8D8B-37AE475E76A2}" dt="2025-10-23T22:36:51.852" v="969" actId="20577"/>
          <ac:spMkLst>
            <pc:docMk/>
            <pc:sldMk cId="2462965936" sldId="259"/>
            <ac:spMk id="2" creationId="{BA5670D0-B131-8109-9DAF-50ABA67CAA6F}"/>
          </ac:spMkLst>
        </pc:spChg>
        <pc:spChg chg="add mod">
          <ac:chgData name="Timothy Darby" userId="cfb5e42d-3f43-49fb-acf5-2595171a1693" providerId="ADAL" clId="{F0F4BA78-FD96-4984-8D8B-37AE475E76A2}" dt="2025-10-23T22:38:06.002" v="1024" actId="14100"/>
          <ac:spMkLst>
            <pc:docMk/>
            <pc:sldMk cId="2462965936" sldId="259"/>
            <ac:spMk id="7" creationId="{B5D73639-9058-62E9-FB1F-6C02FEC6DC5C}"/>
          </ac:spMkLst>
        </pc:spChg>
        <pc:picChg chg="add mod">
          <ac:chgData name="Timothy Darby" userId="cfb5e42d-3f43-49fb-acf5-2595171a1693" providerId="ADAL" clId="{F0F4BA78-FD96-4984-8D8B-37AE475E76A2}" dt="2025-10-23T22:37:35.685" v="979" actId="14100"/>
          <ac:picMkLst>
            <pc:docMk/>
            <pc:sldMk cId="2462965936" sldId="259"/>
            <ac:picMk id="5" creationId="{D173E6AC-7B67-7270-2113-964F7FA69904}"/>
          </ac:picMkLst>
        </pc:picChg>
      </pc:sldChg>
      <pc:sldChg chg="addSp modSp new mod setBg">
        <pc:chgData name="Timothy Darby" userId="cfb5e42d-3f43-49fb-acf5-2595171a1693" providerId="ADAL" clId="{F0F4BA78-FD96-4984-8D8B-37AE475E76A2}" dt="2025-10-23T23:02:45.487" v="1403" actId="27636"/>
        <pc:sldMkLst>
          <pc:docMk/>
          <pc:sldMk cId="1674584183" sldId="260"/>
        </pc:sldMkLst>
        <pc:spChg chg="mod">
          <ac:chgData name="Timothy Darby" userId="cfb5e42d-3f43-49fb-acf5-2595171a1693" providerId="ADAL" clId="{F0F4BA78-FD96-4984-8D8B-37AE475E76A2}" dt="2025-10-23T23:02:45.487" v="1403" actId="27636"/>
          <ac:spMkLst>
            <pc:docMk/>
            <pc:sldMk cId="1674584183" sldId="260"/>
            <ac:spMk id="2" creationId="{9A88DFBD-9725-F9A1-5947-1C6C0D97BDE0}"/>
          </ac:spMkLst>
        </pc:spChg>
        <pc:spChg chg="mod">
          <ac:chgData name="Timothy Darby" userId="cfb5e42d-3f43-49fb-acf5-2595171a1693" providerId="ADAL" clId="{F0F4BA78-FD96-4984-8D8B-37AE475E76A2}" dt="2025-10-23T23:02:42.273" v="1400" actId="26606"/>
          <ac:spMkLst>
            <pc:docMk/>
            <pc:sldMk cId="1674584183" sldId="260"/>
            <ac:spMk id="3" creationId="{3F65F73F-B016-4479-EBA5-A745CB0AF613}"/>
          </ac:spMkLst>
        </pc:spChg>
        <pc:picChg chg="add">
          <ac:chgData name="Timothy Darby" userId="cfb5e42d-3f43-49fb-acf5-2595171a1693" providerId="ADAL" clId="{F0F4BA78-FD96-4984-8D8B-37AE475E76A2}" dt="2025-10-23T23:02:42.273" v="1400" actId="26606"/>
          <ac:picMkLst>
            <pc:docMk/>
            <pc:sldMk cId="1674584183" sldId="260"/>
            <ac:picMk id="5" creationId="{9608C85F-B162-B60B-0B5F-8EE07AC0A0C8}"/>
          </ac:picMkLst>
        </pc:picChg>
        <pc:cxnChg chg="add">
          <ac:chgData name="Timothy Darby" userId="cfb5e42d-3f43-49fb-acf5-2595171a1693" providerId="ADAL" clId="{F0F4BA78-FD96-4984-8D8B-37AE475E76A2}" dt="2025-10-23T23:02:42.273" v="1400" actId="26606"/>
          <ac:cxnSpMkLst>
            <pc:docMk/>
            <pc:sldMk cId="1674584183" sldId="260"/>
            <ac:cxnSpMk id="9" creationId="{1503BFE4-729B-D9D0-C17B-501E6AF1127A}"/>
          </ac:cxnSpMkLst>
        </pc:cxnChg>
      </pc:sldChg>
      <pc:sldChg chg="addSp modSp add mod">
        <pc:chgData name="Timothy Darby" userId="cfb5e42d-3f43-49fb-acf5-2595171a1693" providerId="ADAL" clId="{F0F4BA78-FD96-4984-8D8B-37AE475E76A2}" dt="2025-10-23T23:00:13.652" v="1392" actId="1076"/>
        <pc:sldMkLst>
          <pc:docMk/>
          <pc:sldMk cId="1038699299" sldId="261"/>
        </pc:sldMkLst>
        <pc:spChg chg="mod">
          <ac:chgData name="Timothy Darby" userId="cfb5e42d-3f43-49fb-acf5-2595171a1693" providerId="ADAL" clId="{F0F4BA78-FD96-4984-8D8B-37AE475E76A2}" dt="2025-10-22T23:04:43.664" v="290" actId="20577"/>
          <ac:spMkLst>
            <pc:docMk/>
            <pc:sldMk cId="1038699299" sldId="261"/>
            <ac:spMk id="2" creationId="{AF50A65F-BF4F-5717-D1DB-BA0A3E6B6A79}"/>
          </ac:spMkLst>
        </pc:spChg>
        <pc:spChg chg="mod">
          <ac:chgData name="Timothy Darby" userId="cfb5e42d-3f43-49fb-acf5-2595171a1693" providerId="ADAL" clId="{F0F4BA78-FD96-4984-8D8B-37AE475E76A2}" dt="2025-10-23T22:59:52.358" v="1385" actId="27636"/>
          <ac:spMkLst>
            <pc:docMk/>
            <pc:sldMk cId="1038699299" sldId="261"/>
            <ac:spMk id="3" creationId="{167F7EF7-4A73-4771-E954-2C960BF5111F}"/>
          </ac:spMkLst>
        </pc:spChg>
        <pc:picChg chg="add mod">
          <ac:chgData name="Timothy Darby" userId="cfb5e42d-3f43-49fb-acf5-2595171a1693" providerId="ADAL" clId="{F0F4BA78-FD96-4984-8D8B-37AE475E76A2}" dt="2025-10-23T22:59:57.168" v="1388" actId="14100"/>
          <ac:picMkLst>
            <pc:docMk/>
            <pc:sldMk cId="1038699299" sldId="261"/>
            <ac:picMk id="5" creationId="{E1B60BE7-907D-6596-BE1B-FCA07FAC7E72}"/>
          </ac:picMkLst>
        </pc:picChg>
        <pc:picChg chg="add mod">
          <ac:chgData name="Timothy Darby" userId="cfb5e42d-3f43-49fb-acf5-2595171a1693" providerId="ADAL" clId="{F0F4BA78-FD96-4984-8D8B-37AE475E76A2}" dt="2025-10-23T23:00:13.652" v="1392" actId="1076"/>
          <ac:picMkLst>
            <pc:docMk/>
            <pc:sldMk cId="1038699299" sldId="261"/>
            <ac:picMk id="7" creationId="{2BE73209-A38D-AD9B-716B-5C3F0DB3A5BD}"/>
          </ac:picMkLst>
        </pc:picChg>
      </pc:sldChg>
      <pc:sldChg chg="modSp new mod">
        <pc:chgData name="Timothy Darby" userId="cfb5e42d-3f43-49fb-acf5-2595171a1693" providerId="ADAL" clId="{F0F4BA78-FD96-4984-8D8B-37AE475E76A2}" dt="2025-10-22T23:07:18.569" v="324" actId="5793"/>
        <pc:sldMkLst>
          <pc:docMk/>
          <pc:sldMk cId="3080052184" sldId="262"/>
        </pc:sldMkLst>
        <pc:spChg chg="mod">
          <ac:chgData name="Timothy Darby" userId="cfb5e42d-3f43-49fb-acf5-2595171a1693" providerId="ADAL" clId="{F0F4BA78-FD96-4984-8D8B-37AE475E76A2}" dt="2025-10-22T23:07:14.864" v="322" actId="20577"/>
          <ac:spMkLst>
            <pc:docMk/>
            <pc:sldMk cId="3080052184" sldId="262"/>
            <ac:spMk id="2" creationId="{3EB03CE1-E0F5-9412-3FCF-D822F7ED3215}"/>
          </ac:spMkLst>
        </pc:spChg>
        <pc:spChg chg="mod">
          <ac:chgData name="Timothy Darby" userId="cfb5e42d-3f43-49fb-acf5-2595171a1693" providerId="ADAL" clId="{F0F4BA78-FD96-4984-8D8B-37AE475E76A2}" dt="2025-10-22T23:07:18.569" v="324" actId="5793"/>
          <ac:spMkLst>
            <pc:docMk/>
            <pc:sldMk cId="3080052184" sldId="262"/>
            <ac:spMk id="3" creationId="{F2976B55-0FB1-890C-0B22-C842D9DEBEC2}"/>
          </ac:spMkLst>
        </pc:spChg>
      </pc:sldChg>
      <pc:sldChg chg="addSp delSp modSp add mod ord">
        <pc:chgData name="Timothy Darby" userId="cfb5e42d-3f43-49fb-acf5-2595171a1693" providerId="ADAL" clId="{F0F4BA78-FD96-4984-8D8B-37AE475E76A2}" dt="2025-10-23T23:01:07.237" v="1395" actId="14100"/>
        <pc:sldMkLst>
          <pc:docMk/>
          <pc:sldMk cId="3074920716" sldId="263"/>
        </pc:sldMkLst>
        <pc:spChg chg="mod">
          <ac:chgData name="Timothy Darby" userId="cfb5e42d-3f43-49fb-acf5-2595171a1693" providerId="ADAL" clId="{F0F4BA78-FD96-4984-8D8B-37AE475E76A2}" dt="2025-10-22T23:07:47.625" v="332" actId="20577"/>
          <ac:spMkLst>
            <pc:docMk/>
            <pc:sldMk cId="3074920716" sldId="263"/>
            <ac:spMk id="2" creationId="{F937690D-6329-BD4A-24D9-E0908320DFE3}"/>
          </ac:spMkLst>
        </pc:spChg>
        <pc:spChg chg="add mod">
          <ac:chgData name="Timothy Darby" userId="cfb5e42d-3f43-49fb-acf5-2595171a1693" providerId="ADAL" clId="{F0F4BA78-FD96-4984-8D8B-37AE475E76A2}" dt="2025-10-23T22:57:09.920" v="1359" actId="478"/>
          <ac:spMkLst>
            <pc:docMk/>
            <pc:sldMk cId="3074920716" sldId="263"/>
            <ac:spMk id="5" creationId="{17E62AAB-2C3C-A570-CFEE-B59D291F9E7F}"/>
          </ac:spMkLst>
        </pc:spChg>
        <pc:picChg chg="add mod">
          <ac:chgData name="Timothy Darby" userId="cfb5e42d-3f43-49fb-acf5-2595171a1693" providerId="ADAL" clId="{F0F4BA78-FD96-4984-8D8B-37AE475E76A2}" dt="2025-10-23T22:57:16.784" v="1364" actId="1076"/>
          <ac:picMkLst>
            <pc:docMk/>
            <pc:sldMk cId="3074920716" sldId="263"/>
            <ac:picMk id="7" creationId="{167CBE8E-D656-E2F1-C161-73AC05A73EA3}"/>
          </ac:picMkLst>
        </pc:picChg>
        <pc:picChg chg="add mod">
          <ac:chgData name="Timothy Darby" userId="cfb5e42d-3f43-49fb-acf5-2595171a1693" providerId="ADAL" clId="{F0F4BA78-FD96-4984-8D8B-37AE475E76A2}" dt="2025-10-23T23:01:07.237" v="1395" actId="14100"/>
          <ac:picMkLst>
            <pc:docMk/>
            <pc:sldMk cId="3074920716" sldId="263"/>
            <ac:picMk id="9" creationId="{CB9D5A0A-6C4F-2C7B-1A31-56BAE37C3E9B}"/>
          </ac:picMkLst>
        </pc:picChg>
      </pc:sldChg>
      <pc:sldChg chg="addSp modSp new mod setBg">
        <pc:chgData name="Timothy Darby" userId="cfb5e42d-3f43-49fb-acf5-2595171a1693" providerId="ADAL" clId="{F0F4BA78-FD96-4984-8D8B-37AE475E76A2}" dt="2025-10-23T23:02:22.431" v="1399" actId="26606"/>
        <pc:sldMkLst>
          <pc:docMk/>
          <pc:sldMk cId="116635799" sldId="264"/>
        </pc:sldMkLst>
        <pc:spChg chg="mod">
          <ac:chgData name="Timothy Darby" userId="cfb5e42d-3f43-49fb-acf5-2595171a1693" providerId="ADAL" clId="{F0F4BA78-FD96-4984-8D8B-37AE475E76A2}" dt="2025-10-23T23:02:22.431" v="1399" actId="26606"/>
          <ac:spMkLst>
            <pc:docMk/>
            <pc:sldMk cId="116635799" sldId="264"/>
            <ac:spMk id="2" creationId="{14551BB5-3DDC-9A81-8830-BB7BE5586C9B}"/>
          </ac:spMkLst>
        </pc:spChg>
        <pc:spChg chg="mod">
          <ac:chgData name="Timothy Darby" userId="cfb5e42d-3f43-49fb-acf5-2595171a1693" providerId="ADAL" clId="{F0F4BA78-FD96-4984-8D8B-37AE475E76A2}" dt="2025-10-23T23:02:22.431" v="1399" actId="26606"/>
          <ac:spMkLst>
            <pc:docMk/>
            <pc:sldMk cId="116635799" sldId="264"/>
            <ac:spMk id="3" creationId="{489C6051-E3D0-6D65-032E-BA5282FE01D9}"/>
          </ac:spMkLst>
        </pc:spChg>
        <pc:spChg chg="add">
          <ac:chgData name="Timothy Darby" userId="cfb5e42d-3f43-49fb-acf5-2595171a1693" providerId="ADAL" clId="{F0F4BA78-FD96-4984-8D8B-37AE475E76A2}" dt="2025-10-23T23:02:22.431" v="1399" actId="26606"/>
          <ac:spMkLst>
            <pc:docMk/>
            <pc:sldMk cId="116635799" sldId="264"/>
            <ac:spMk id="9" creationId="{C0763A76-9F1C-4FC5-82B7-DD475DA461B2}"/>
          </ac:spMkLst>
        </pc:spChg>
        <pc:spChg chg="add">
          <ac:chgData name="Timothy Darby" userId="cfb5e42d-3f43-49fb-acf5-2595171a1693" providerId="ADAL" clId="{F0F4BA78-FD96-4984-8D8B-37AE475E76A2}" dt="2025-10-23T23:02:22.431" v="1399" actId="26606"/>
          <ac:spMkLst>
            <pc:docMk/>
            <pc:sldMk cId="116635799" sldId="264"/>
            <ac:spMk id="11" creationId="{E81BF4F6-F2CF-4984-9D14-D6966D92F99F}"/>
          </ac:spMkLst>
        </pc:spChg>
        <pc:picChg chg="add">
          <ac:chgData name="Timothy Darby" userId="cfb5e42d-3f43-49fb-acf5-2595171a1693" providerId="ADAL" clId="{F0F4BA78-FD96-4984-8D8B-37AE475E76A2}" dt="2025-10-23T23:02:22.431" v="1399" actId="26606"/>
          <ac:picMkLst>
            <pc:docMk/>
            <pc:sldMk cId="116635799" sldId="264"/>
            <ac:picMk id="5" creationId="{3D897D17-403F-5254-7DD6-B34191D62967}"/>
          </ac:picMkLst>
        </pc:picChg>
      </pc:sldChg>
      <pc:sldChg chg="addSp modSp new mod ord">
        <pc:chgData name="Timothy Darby" userId="cfb5e42d-3f43-49fb-acf5-2595171a1693" providerId="ADAL" clId="{F0F4BA78-FD96-4984-8D8B-37AE475E76A2}" dt="2025-10-23T22:24:01.851" v="412" actId="14100"/>
        <pc:sldMkLst>
          <pc:docMk/>
          <pc:sldMk cId="3947217410" sldId="265"/>
        </pc:sldMkLst>
        <pc:spChg chg="mod">
          <ac:chgData name="Timothy Darby" userId="cfb5e42d-3f43-49fb-acf5-2595171a1693" providerId="ADAL" clId="{F0F4BA78-FD96-4984-8D8B-37AE475E76A2}" dt="2025-10-22T23:14:05.227" v="376"/>
          <ac:spMkLst>
            <pc:docMk/>
            <pc:sldMk cId="3947217410" sldId="265"/>
            <ac:spMk id="2" creationId="{24928E68-BB20-017D-6EB1-556471FF50A1}"/>
          </ac:spMkLst>
        </pc:spChg>
        <pc:spChg chg="mod">
          <ac:chgData name="Timothy Darby" userId="cfb5e42d-3f43-49fb-acf5-2595171a1693" providerId="ADAL" clId="{F0F4BA78-FD96-4984-8D8B-37AE475E76A2}" dt="2025-10-22T23:14:56.321" v="392"/>
          <ac:spMkLst>
            <pc:docMk/>
            <pc:sldMk cId="3947217410" sldId="265"/>
            <ac:spMk id="3" creationId="{58BB7D58-D288-5067-B1C7-CE8FDF25046C}"/>
          </ac:spMkLst>
        </pc:spChg>
        <pc:picChg chg="add mod">
          <ac:chgData name="Timothy Darby" userId="cfb5e42d-3f43-49fb-acf5-2595171a1693" providerId="ADAL" clId="{F0F4BA78-FD96-4984-8D8B-37AE475E76A2}" dt="2025-10-23T22:24:01.851" v="412" actId="14100"/>
          <ac:picMkLst>
            <pc:docMk/>
            <pc:sldMk cId="3947217410" sldId="265"/>
            <ac:picMk id="5" creationId="{1150D241-25C6-2ADB-EF36-4112E6C4680A}"/>
          </ac:picMkLst>
        </pc:picChg>
      </pc:sldChg>
      <pc:sldChg chg="modSp add del mod ord">
        <pc:chgData name="Timothy Darby" userId="cfb5e42d-3f43-49fb-acf5-2595171a1693" providerId="ADAL" clId="{F0F4BA78-FD96-4984-8D8B-37AE475E76A2}" dt="2025-10-23T23:04:20.060" v="1418" actId="47"/>
        <pc:sldMkLst>
          <pc:docMk/>
          <pc:sldMk cId="3670284459" sldId="266"/>
        </pc:sldMkLst>
      </pc:sldChg>
      <pc:sldChg chg="addSp delSp modSp new mod ord">
        <pc:chgData name="Timothy Darby" userId="cfb5e42d-3f43-49fb-acf5-2595171a1693" providerId="ADAL" clId="{F0F4BA78-FD96-4984-8D8B-37AE475E76A2}" dt="2025-10-23T22:28:11.005" v="579"/>
        <pc:sldMkLst>
          <pc:docMk/>
          <pc:sldMk cId="3817347543" sldId="267"/>
        </pc:sldMkLst>
        <pc:spChg chg="mod">
          <ac:chgData name="Timothy Darby" userId="cfb5e42d-3f43-49fb-acf5-2595171a1693" providerId="ADAL" clId="{F0F4BA78-FD96-4984-8D8B-37AE475E76A2}" dt="2025-10-22T23:15:15.541" v="397" actId="20577"/>
          <ac:spMkLst>
            <pc:docMk/>
            <pc:sldMk cId="3817347543" sldId="267"/>
            <ac:spMk id="2" creationId="{29B913E8-AE4C-5A5F-80EA-8E502A8EF1B9}"/>
          </ac:spMkLst>
        </pc:spChg>
        <pc:spChg chg="add del mod">
          <ac:chgData name="Timothy Darby" userId="cfb5e42d-3f43-49fb-acf5-2595171a1693" providerId="ADAL" clId="{F0F4BA78-FD96-4984-8D8B-37AE475E76A2}" dt="2025-10-22T23:15:40.294" v="407" actId="6549"/>
          <ac:spMkLst>
            <pc:docMk/>
            <pc:sldMk cId="3817347543" sldId="267"/>
            <ac:spMk id="3" creationId="{5FEA9375-C887-0031-01FA-A556FFB196E9}"/>
          </ac:spMkLst>
        </pc:spChg>
      </pc:sldChg>
      <pc:sldChg chg="addSp delSp modSp add mod">
        <pc:chgData name="Timothy Darby" userId="cfb5e42d-3f43-49fb-acf5-2595171a1693" providerId="ADAL" clId="{F0F4BA78-FD96-4984-8D8B-37AE475E76A2}" dt="2025-10-23T22:25:23.665" v="489" actId="313"/>
        <pc:sldMkLst>
          <pc:docMk/>
          <pc:sldMk cId="2089033547" sldId="268"/>
        </pc:sldMkLst>
        <pc:spChg chg="mod">
          <ac:chgData name="Timothy Darby" userId="cfb5e42d-3f43-49fb-acf5-2595171a1693" providerId="ADAL" clId="{F0F4BA78-FD96-4984-8D8B-37AE475E76A2}" dt="2025-10-23T22:25:23.665" v="489" actId="313"/>
          <ac:spMkLst>
            <pc:docMk/>
            <pc:sldMk cId="2089033547" sldId="268"/>
            <ac:spMk id="3" creationId="{834A7298-5E65-8F34-174D-6D1390699CB3}"/>
          </ac:spMkLst>
        </pc:spChg>
        <pc:picChg chg="add mod">
          <ac:chgData name="Timothy Darby" userId="cfb5e42d-3f43-49fb-acf5-2595171a1693" providerId="ADAL" clId="{F0F4BA78-FD96-4984-8D8B-37AE475E76A2}" dt="2025-10-23T22:25:00.485" v="417" actId="1076"/>
          <ac:picMkLst>
            <pc:docMk/>
            <pc:sldMk cId="2089033547" sldId="268"/>
            <ac:picMk id="6" creationId="{49BE09C2-6926-EBBB-0EBB-E5D4B7102CA1}"/>
          </ac:picMkLst>
        </pc:picChg>
      </pc:sldChg>
      <pc:sldChg chg="addSp delSp modSp add mod">
        <pc:chgData name="Timothy Darby" userId="cfb5e42d-3f43-49fb-acf5-2595171a1693" providerId="ADAL" clId="{F0F4BA78-FD96-4984-8D8B-37AE475E76A2}" dt="2025-10-23T22:27:38.455" v="576" actId="1076"/>
        <pc:sldMkLst>
          <pc:docMk/>
          <pc:sldMk cId="3130392719" sldId="269"/>
        </pc:sldMkLst>
        <pc:spChg chg="mod">
          <ac:chgData name="Timothy Darby" userId="cfb5e42d-3f43-49fb-acf5-2595171a1693" providerId="ADAL" clId="{F0F4BA78-FD96-4984-8D8B-37AE475E76A2}" dt="2025-10-23T22:27:33.180" v="573" actId="20577"/>
          <ac:spMkLst>
            <pc:docMk/>
            <pc:sldMk cId="3130392719" sldId="269"/>
            <ac:spMk id="3" creationId="{012AC3FB-1835-5599-F793-C7F217A9A5A6}"/>
          </ac:spMkLst>
        </pc:spChg>
        <pc:picChg chg="add mod">
          <ac:chgData name="Timothy Darby" userId="cfb5e42d-3f43-49fb-acf5-2595171a1693" providerId="ADAL" clId="{F0F4BA78-FD96-4984-8D8B-37AE475E76A2}" dt="2025-10-23T22:27:38.455" v="576" actId="1076"/>
          <ac:picMkLst>
            <pc:docMk/>
            <pc:sldMk cId="3130392719" sldId="269"/>
            <ac:picMk id="5" creationId="{FB45EDD9-D06B-BA33-9560-7EB76FE34996}"/>
          </ac:picMkLst>
        </pc:picChg>
      </pc:sldChg>
      <pc:sldChg chg="addSp delSp modSp new mod setBg">
        <pc:chgData name="Timothy Darby" userId="cfb5e42d-3f43-49fb-acf5-2595171a1693" providerId="ADAL" clId="{F0F4BA78-FD96-4984-8D8B-37AE475E76A2}" dt="2025-10-23T23:03:08.937" v="1406" actId="26606"/>
        <pc:sldMkLst>
          <pc:docMk/>
          <pc:sldMk cId="2622991069" sldId="270"/>
        </pc:sldMkLst>
        <pc:spChg chg="mod">
          <ac:chgData name="Timothy Darby" userId="cfb5e42d-3f43-49fb-acf5-2595171a1693" providerId="ADAL" clId="{F0F4BA78-FD96-4984-8D8B-37AE475E76A2}" dt="2025-10-23T23:03:08.937" v="1406" actId="26606"/>
          <ac:spMkLst>
            <pc:docMk/>
            <pc:sldMk cId="2622991069" sldId="270"/>
            <ac:spMk id="2" creationId="{00D9CC5D-1134-ADA0-07F0-D2C47905FFFE}"/>
          </ac:spMkLst>
        </pc:spChg>
        <pc:spChg chg="add">
          <ac:chgData name="Timothy Darby" userId="cfb5e42d-3f43-49fb-acf5-2595171a1693" providerId="ADAL" clId="{F0F4BA78-FD96-4984-8D8B-37AE475E76A2}" dt="2025-10-23T23:03:08.937" v="1406" actId="26606"/>
          <ac:spMkLst>
            <pc:docMk/>
            <pc:sldMk cId="2622991069" sldId="270"/>
            <ac:spMk id="10" creationId="{EEC355A3-C8F2-78E2-D893-7575E21BE71C}"/>
          </ac:spMkLst>
        </pc:spChg>
        <pc:picChg chg="add">
          <ac:chgData name="Timothy Darby" userId="cfb5e42d-3f43-49fb-acf5-2595171a1693" providerId="ADAL" clId="{F0F4BA78-FD96-4984-8D8B-37AE475E76A2}" dt="2025-10-23T23:03:08.937" v="1406" actId="26606"/>
          <ac:picMkLst>
            <pc:docMk/>
            <pc:sldMk cId="2622991069" sldId="270"/>
            <ac:picMk id="8" creationId="{F76F503E-52E6-4013-B842-B381223A289A}"/>
          </ac:picMkLst>
        </pc:picChg>
        <pc:cxnChg chg="add">
          <ac:chgData name="Timothy Darby" userId="cfb5e42d-3f43-49fb-acf5-2595171a1693" providerId="ADAL" clId="{F0F4BA78-FD96-4984-8D8B-37AE475E76A2}" dt="2025-10-23T23:03:08.937" v="1406" actId="26606"/>
          <ac:cxnSpMkLst>
            <pc:docMk/>
            <pc:sldMk cId="2622991069" sldId="270"/>
            <ac:cxnSpMk id="9" creationId="{1503BFE4-729B-D9D0-C17B-501E6AF1127A}"/>
          </ac:cxnSpMkLst>
        </pc:cxnChg>
      </pc:sldChg>
      <pc:sldChg chg="new del">
        <pc:chgData name="Timothy Darby" userId="cfb5e42d-3f43-49fb-acf5-2595171a1693" providerId="ADAL" clId="{F0F4BA78-FD96-4984-8D8B-37AE475E76A2}" dt="2025-10-23T22:28:37.852" v="581" actId="680"/>
        <pc:sldMkLst>
          <pc:docMk/>
          <pc:sldMk cId="103686200" sldId="271"/>
        </pc:sldMkLst>
      </pc:sldChg>
      <pc:sldChg chg="addSp delSp modSp add mod">
        <pc:chgData name="Timothy Darby" userId="cfb5e42d-3f43-49fb-acf5-2595171a1693" providerId="ADAL" clId="{F0F4BA78-FD96-4984-8D8B-37AE475E76A2}" dt="2025-10-23T22:30:21.573" v="674" actId="14100"/>
        <pc:sldMkLst>
          <pc:docMk/>
          <pc:sldMk cId="1055068105" sldId="271"/>
        </pc:sldMkLst>
        <pc:spChg chg="mod">
          <ac:chgData name="Timothy Darby" userId="cfb5e42d-3f43-49fb-acf5-2595171a1693" providerId="ADAL" clId="{F0F4BA78-FD96-4984-8D8B-37AE475E76A2}" dt="2025-10-23T22:30:21.573" v="674" actId="14100"/>
          <ac:spMkLst>
            <pc:docMk/>
            <pc:sldMk cId="1055068105" sldId="271"/>
            <ac:spMk id="3" creationId="{3BF84E34-1DA0-61AD-6D66-7EE82A231F27}"/>
          </ac:spMkLst>
        </pc:spChg>
        <pc:spChg chg="add mod">
          <ac:chgData name="Timothy Darby" userId="cfb5e42d-3f43-49fb-acf5-2595171a1693" providerId="ADAL" clId="{F0F4BA78-FD96-4984-8D8B-37AE475E76A2}" dt="2025-10-23T22:30:16.236" v="672" actId="14100"/>
          <ac:spMkLst>
            <pc:docMk/>
            <pc:sldMk cId="1055068105" sldId="271"/>
            <ac:spMk id="8" creationId="{19658268-35AD-A423-FD08-0405EBC0157D}"/>
          </ac:spMkLst>
        </pc:spChg>
        <pc:picChg chg="add mod">
          <ac:chgData name="Timothy Darby" userId="cfb5e42d-3f43-49fb-acf5-2595171a1693" providerId="ADAL" clId="{F0F4BA78-FD96-4984-8D8B-37AE475E76A2}" dt="2025-10-23T22:29:39.401" v="664" actId="1076"/>
          <ac:picMkLst>
            <pc:docMk/>
            <pc:sldMk cId="1055068105" sldId="271"/>
            <ac:picMk id="6" creationId="{BE9556E0-0A54-7930-2E65-0DDE9D7947A7}"/>
          </ac:picMkLst>
        </pc:picChg>
      </pc:sldChg>
      <pc:sldChg chg="addSp modSp new mod">
        <pc:chgData name="Timothy Darby" userId="cfb5e42d-3f43-49fb-acf5-2595171a1693" providerId="ADAL" clId="{F0F4BA78-FD96-4984-8D8B-37AE475E76A2}" dt="2025-10-24T01:26:17.338" v="1439" actId="1076"/>
        <pc:sldMkLst>
          <pc:docMk/>
          <pc:sldMk cId="3036026869" sldId="272"/>
        </pc:sldMkLst>
        <pc:spChg chg="mod">
          <ac:chgData name="Timothy Darby" userId="cfb5e42d-3f43-49fb-acf5-2595171a1693" providerId="ADAL" clId="{F0F4BA78-FD96-4984-8D8B-37AE475E76A2}" dt="2025-10-23T22:33:17.931" v="869" actId="14100"/>
          <ac:spMkLst>
            <pc:docMk/>
            <pc:sldMk cId="3036026869" sldId="272"/>
            <ac:spMk id="2" creationId="{53B9F786-CE67-9427-1AE6-5F601B5F3F93}"/>
          </ac:spMkLst>
        </pc:spChg>
        <pc:spChg chg="mod">
          <ac:chgData name="Timothy Darby" userId="cfb5e42d-3f43-49fb-acf5-2595171a1693" providerId="ADAL" clId="{F0F4BA78-FD96-4984-8D8B-37AE475E76A2}" dt="2025-10-23T22:33:05.699" v="864" actId="1076"/>
          <ac:spMkLst>
            <pc:docMk/>
            <pc:sldMk cId="3036026869" sldId="272"/>
            <ac:spMk id="3" creationId="{547CB93F-94DF-F455-801F-58AF4B204973}"/>
          </ac:spMkLst>
        </pc:spChg>
        <pc:picChg chg="add mod">
          <ac:chgData name="Timothy Darby" userId="cfb5e42d-3f43-49fb-acf5-2595171a1693" providerId="ADAL" clId="{F0F4BA78-FD96-4984-8D8B-37AE475E76A2}" dt="2025-10-24T01:26:17.338" v="1439" actId="1076"/>
          <ac:picMkLst>
            <pc:docMk/>
            <pc:sldMk cId="3036026869" sldId="272"/>
            <ac:picMk id="5" creationId="{5B36BF45-D6CC-4C7A-1EEA-38C0527DAE33}"/>
          </ac:picMkLst>
        </pc:picChg>
      </pc:sldChg>
      <pc:sldChg chg="modSp new mod ord">
        <pc:chgData name="Timothy Darby" userId="cfb5e42d-3f43-49fb-acf5-2595171a1693" providerId="ADAL" clId="{F0F4BA78-FD96-4984-8D8B-37AE475E76A2}" dt="2025-10-23T22:36:13.359" v="943" actId="20577"/>
        <pc:sldMkLst>
          <pc:docMk/>
          <pc:sldMk cId="2092591664" sldId="273"/>
        </pc:sldMkLst>
        <pc:spChg chg="mod">
          <ac:chgData name="Timothy Darby" userId="cfb5e42d-3f43-49fb-acf5-2595171a1693" providerId="ADAL" clId="{F0F4BA78-FD96-4984-8D8B-37AE475E76A2}" dt="2025-10-23T22:36:04.452" v="939"/>
          <ac:spMkLst>
            <pc:docMk/>
            <pc:sldMk cId="2092591664" sldId="273"/>
            <ac:spMk id="2" creationId="{5F2368E8-CAAB-302F-E865-1E81DA7FA8F0}"/>
          </ac:spMkLst>
        </pc:spChg>
        <pc:spChg chg="mod">
          <ac:chgData name="Timothy Darby" userId="cfb5e42d-3f43-49fb-acf5-2595171a1693" providerId="ADAL" clId="{F0F4BA78-FD96-4984-8D8B-37AE475E76A2}" dt="2025-10-23T22:36:13.359" v="943" actId="20577"/>
          <ac:spMkLst>
            <pc:docMk/>
            <pc:sldMk cId="2092591664" sldId="273"/>
            <ac:spMk id="3" creationId="{A00090F8-79D2-D70B-ECC1-1092DB822E45}"/>
          </ac:spMkLst>
        </pc:spChg>
      </pc:sldChg>
      <pc:sldChg chg="modSp add del mod ord">
        <pc:chgData name="Timothy Darby" userId="cfb5e42d-3f43-49fb-acf5-2595171a1693" providerId="ADAL" clId="{F0F4BA78-FD96-4984-8D8B-37AE475E76A2}" dt="2025-10-23T23:04:48.030" v="1424" actId="47"/>
        <pc:sldMkLst>
          <pc:docMk/>
          <pc:sldMk cId="477334414" sldId="274"/>
        </pc:sldMkLst>
      </pc:sldChg>
      <pc:sldChg chg="addSp delSp modSp new mod">
        <pc:chgData name="Timothy Darby" userId="cfb5e42d-3f43-49fb-acf5-2595171a1693" providerId="ADAL" clId="{F0F4BA78-FD96-4984-8D8B-37AE475E76A2}" dt="2025-10-23T22:39:47.324" v="1050" actId="1076"/>
        <pc:sldMkLst>
          <pc:docMk/>
          <pc:sldMk cId="3997317169" sldId="275"/>
        </pc:sldMkLst>
        <pc:spChg chg="mod">
          <ac:chgData name="Timothy Darby" userId="cfb5e42d-3f43-49fb-acf5-2595171a1693" providerId="ADAL" clId="{F0F4BA78-FD96-4984-8D8B-37AE475E76A2}" dt="2025-10-23T22:39:38.964" v="1046" actId="14100"/>
          <ac:spMkLst>
            <pc:docMk/>
            <pc:sldMk cId="3997317169" sldId="275"/>
            <ac:spMk id="2" creationId="{36DDD791-B9FC-61AC-648F-FE2426227B4E}"/>
          </ac:spMkLst>
        </pc:spChg>
        <pc:picChg chg="add mod modCrop">
          <ac:chgData name="Timothy Darby" userId="cfb5e42d-3f43-49fb-acf5-2595171a1693" providerId="ADAL" clId="{F0F4BA78-FD96-4984-8D8B-37AE475E76A2}" dt="2025-10-23T22:39:40.577" v="1047" actId="1076"/>
          <ac:picMkLst>
            <pc:docMk/>
            <pc:sldMk cId="3997317169" sldId="275"/>
            <ac:picMk id="5" creationId="{B8F780AD-BE0E-4D50-A431-11168D3A7EE5}"/>
          </ac:picMkLst>
        </pc:picChg>
        <pc:picChg chg="add mod modCrop">
          <ac:chgData name="Timothy Darby" userId="cfb5e42d-3f43-49fb-acf5-2595171a1693" providerId="ADAL" clId="{F0F4BA78-FD96-4984-8D8B-37AE475E76A2}" dt="2025-10-23T22:39:47.324" v="1050" actId="1076"/>
          <ac:picMkLst>
            <pc:docMk/>
            <pc:sldMk cId="3997317169" sldId="275"/>
            <ac:picMk id="6" creationId="{9CF07DCD-391A-6182-215F-3D5D170FFF61}"/>
          </ac:picMkLst>
        </pc:picChg>
      </pc:sldChg>
      <pc:sldChg chg="addSp modSp new mod">
        <pc:chgData name="Timothy Darby" userId="cfb5e42d-3f43-49fb-acf5-2595171a1693" providerId="ADAL" clId="{F0F4BA78-FD96-4984-8D8B-37AE475E76A2}" dt="2025-10-23T22:43:50.220" v="1173" actId="14100"/>
        <pc:sldMkLst>
          <pc:docMk/>
          <pc:sldMk cId="1821790345" sldId="276"/>
        </pc:sldMkLst>
        <pc:spChg chg="mod">
          <ac:chgData name="Timothy Darby" userId="cfb5e42d-3f43-49fb-acf5-2595171a1693" providerId="ADAL" clId="{F0F4BA78-FD96-4984-8D8B-37AE475E76A2}" dt="2025-10-23T22:39:59.818" v="1052"/>
          <ac:spMkLst>
            <pc:docMk/>
            <pc:sldMk cId="1821790345" sldId="276"/>
            <ac:spMk id="2" creationId="{BCC400F1-7112-81D9-AA1F-645EBADC0076}"/>
          </ac:spMkLst>
        </pc:spChg>
        <pc:spChg chg="mod">
          <ac:chgData name="Timothy Darby" userId="cfb5e42d-3f43-49fb-acf5-2595171a1693" providerId="ADAL" clId="{F0F4BA78-FD96-4984-8D8B-37AE475E76A2}" dt="2025-10-23T22:43:36.452" v="1168" actId="1076"/>
          <ac:spMkLst>
            <pc:docMk/>
            <pc:sldMk cId="1821790345" sldId="276"/>
            <ac:spMk id="3" creationId="{9FF77B4F-2AB6-7D53-2966-1C5010B8617B}"/>
          </ac:spMkLst>
        </pc:spChg>
        <pc:picChg chg="add mod modCrop">
          <ac:chgData name="Timothy Darby" userId="cfb5e42d-3f43-49fb-acf5-2595171a1693" providerId="ADAL" clId="{F0F4BA78-FD96-4984-8D8B-37AE475E76A2}" dt="2025-10-23T22:43:44.616" v="1172" actId="1076"/>
          <ac:picMkLst>
            <pc:docMk/>
            <pc:sldMk cId="1821790345" sldId="276"/>
            <ac:picMk id="5" creationId="{323BA44E-9C81-9655-22EE-499640CD4D43}"/>
          </ac:picMkLst>
        </pc:picChg>
        <pc:picChg chg="add mod modCrop">
          <ac:chgData name="Timothy Darby" userId="cfb5e42d-3f43-49fb-acf5-2595171a1693" providerId="ADAL" clId="{F0F4BA78-FD96-4984-8D8B-37AE475E76A2}" dt="2025-10-23T22:43:50.220" v="1173" actId="14100"/>
          <ac:picMkLst>
            <pc:docMk/>
            <pc:sldMk cId="1821790345" sldId="276"/>
            <ac:picMk id="6" creationId="{323D1EEC-12F5-A3D7-4F36-A84C8B85C0F8}"/>
          </ac:picMkLst>
        </pc:picChg>
      </pc:sldChg>
      <pc:sldChg chg="addSp modSp new mod">
        <pc:chgData name="Timothy Darby" userId="cfb5e42d-3f43-49fb-acf5-2595171a1693" providerId="ADAL" clId="{F0F4BA78-FD96-4984-8D8B-37AE475E76A2}" dt="2025-10-23T22:45:07.260" v="1260" actId="5793"/>
        <pc:sldMkLst>
          <pc:docMk/>
          <pc:sldMk cId="1114649633" sldId="277"/>
        </pc:sldMkLst>
        <pc:spChg chg="mod">
          <ac:chgData name="Timothy Darby" userId="cfb5e42d-3f43-49fb-acf5-2595171a1693" providerId="ADAL" clId="{F0F4BA78-FD96-4984-8D8B-37AE475E76A2}" dt="2025-10-23T22:44:08.348" v="1216" actId="20577"/>
          <ac:spMkLst>
            <pc:docMk/>
            <pc:sldMk cId="1114649633" sldId="277"/>
            <ac:spMk id="2" creationId="{023839DC-4D59-F969-4D09-B0A9499A71D1}"/>
          </ac:spMkLst>
        </pc:spChg>
        <pc:spChg chg="mod">
          <ac:chgData name="Timothy Darby" userId="cfb5e42d-3f43-49fb-acf5-2595171a1693" providerId="ADAL" clId="{F0F4BA78-FD96-4984-8D8B-37AE475E76A2}" dt="2025-10-23T22:45:07.260" v="1260" actId="5793"/>
          <ac:spMkLst>
            <pc:docMk/>
            <pc:sldMk cId="1114649633" sldId="277"/>
            <ac:spMk id="3" creationId="{A34ECCF3-82E1-67DE-1B55-7415C6AC534C}"/>
          </ac:spMkLst>
        </pc:spChg>
      </pc:sldChg>
      <pc:sldChg chg="addSp modSp new mod">
        <pc:chgData name="Timothy Darby" userId="cfb5e42d-3f43-49fb-acf5-2595171a1693" providerId="ADAL" clId="{F0F4BA78-FD96-4984-8D8B-37AE475E76A2}" dt="2025-10-23T22:51:43.285" v="1274" actId="14100"/>
        <pc:sldMkLst>
          <pc:docMk/>
          <pc:sldMk cId="4270268630" sldId="278"/>
        </pc:sldMkLst>
        <pc:spChg chg="mod">
          <ac:chgData name="Timothy Darby" userId="cfb5e42d-3f43-49fb-acf5-2595171a1693" providerId="ADAL" clId="{F0F4BA78-FD96-4984-8D8B-37AE475E76A2}" dt="2025-10-23T22:51:43.285" v="1274" actId="14100"/>
          <ac:spMkLst>
            <pc:docMk/>
            <pc:sldMk cId="4270268630" sldId="278"/>
            <ac:spMk id="2" creationId="{0FA9C62A-7DFA-E926-99FA-65ABC34ED857}"/>
          </ac:spMkLst>
        </pc:spChg>
        <pc:picChg chg="add mod">
          <ac:chgData name="Timothy Darby" userId="cfb5e42d-3f43-49fb-acf5-2595171a1693" providerId="ADAL" clId="{F0F4BA78-FD96-4984-8D8B-37AE475E76A2}" dt="2025-10-23T22:51:40.114" v="1273" actId="1076"/>
          <ac:picMkLst>
            <pc:docMk/>
            <pc:sldMk cId="4270268630" sldId="278"/>
            <ac:picMk id="5" creationId="{E8C7E9B2-2783-346F-8397-3268000F8EA9}"/>
          </ac:picMkLst>
        </pc:picChg>
      </pc:sldChg>
      <pc:sldChg chg="addSp modSp new mod setBg">
        <pc:chgData name="Timothy Darby" userId="cfb5e42d-3f43-49fb-acf5-2595171a1693" providerId="ADAL" clId="{F0F4BA78-FD96-4984-8D8B-37AE475E76A2}" dt="2025-10-23T23:04:58.943" v="1425" actId="26606"/>
        <pc:sldMkLst>
          <pc:docMk/>
          <pc:sldMk cId="3231507408" sldId="279"/>
        </pc:sldMkLst>
        <pc:spChg chg="mod">
          <ac:chgData name="Timothy Darby" userId="cfb5e42d-3f43-49fb-acf5-2595171a1693" providerId="ADAL" clId="{F0F4BA78-FD96-4984-8D8B-37AE475E76A2}" dt="2025-10-23T23:04:58.943" v="1425" actId="26606"/>
          <ac:spMkLst>
            <pc:docMk/>
            <pc:sldMk cId="3231507408" sldId="279"/>
            <ac:spMk id="2" creationId="{56529C7C-C129-8172-B7D1-6D4DC828F922}"/>
          </ac:spMkLst>
        </pc:spChg>
        <pc:spChg chg="mod">
          <ac:chgData name="Timothy Darby" userId="cfb5e42d-3f43-49fb-acf5-2595171a1693" providerId="ADAL" clId="{F0F4BA78-FD96-4984-8D8B-37AE475E76A2}" dt="2025-10-23T23:04:58.943" v="1425" actId="26606"/>
          <ac:spMkLst>
            <pc:docMk/>
            <pc:sldMk cId="3231507408" sldId="279"/>
            <ac:spMk id="3" creationId="{6B051BF0-D940-2DAA-607B-C9BFE53F2321}"/>
          </ac:spMkLst>
        </pc:spChg>
        <pc:spChg chg="add">
          <ac:chgData name="Timothy Darby" userId="cfb5e42d-3f43-49fb-acf5-2595171a1693" providerId="ADAL" clId="{F0F4BA78-FD96-4984-8D8B-37AE475E76A2}" dt="2025-10-23T23:04:58.943" v="1425" actId="26606"/>
          <ac:spMkLst>
            <pc:docMk/>
            <pc:sldMk cId="3231507408" sldId="279"/>
            <ac:spMk id="9" creationId="{3ECBE1F1-D69B-4AFA-ABD5-8E41720EF6DE}"/>
          </ac:spMkLst>
        </pc:spChg>
        <pc:spChg chg="add">
          <ac:chgData name="Timothy Darby" userId="cfb5e42d-3f43-49fb-acf5-2595171a1693" providerId="ADAL" clId="{F0F4BA78-FD96-4984-8D8B-37AE475E76A2}" dt="2025-10-23T23:04:58.943" v="1425" actId="26606"/>
          <ac:spMkLst>
            <pc:docMk/>
            <pc:sldMk cId="3231507408" sldId="279"/>
            <ac:spMk id="11" creationId="{603A6265-E10C-4B85-9C20-E75FCAF9CC63}"/>
          </ac:spMkLst>
        </pc:spChg>
        <pc:picChg chg="add">
          <ac:chgData name="Timothy Darby" userId="cfb5e42d-3f43-49fb-acf5-2595171a1693" providerId="ADAL" clId="{F0F4BA78-FD96-4984-8D8B-37AE475E76A2}" dt="2025-10-23T23:04:58.943" v="1425" actId="26606"/>
          <ac:picMkLst>
            <pc:docMk/>
            <pc:sldMk cId="3231507408" sldId="279"/>
            <ac:picMk id="5" creationId="{D13D6AF1-0614-38BD-BDE7-A42A13C3C4D9}"/>
          </ac:picMkLst>
        </pc:picChg>
      </pc:sldChg>
      <pc:sldChg chg="addSp modSp new mod">
        <pc:chgData name="Timothy Darby" userId="cfb5e42d-3f43-49fb-acf5-2595171a1693" providerId="ADAL" clId="{F0F4BA78-FD96-4984-8D8B-37AE475E76A2}" dt="2025-10-23T22:54:41.502" v="1358" actId="1076"/>
        <pc:sldMkLst>
          <pc:docMk/>
          <pc:sldMk cId="3760306406" sldId="280"/>
        </pc:sldMkLst>
        <pc:spChg chg="mod">
          <ac:chgData name="Timothy Darby" userId="cfb5e42d-3f43-49fb-acf5-2595171a1693" providerId="ADAL" clId="{F0F4BA78-FD96-4984-8D8B-37AE475E76A2}" dt="2025-10-23T22:54:04.078" v="1356" actId="20577"/>
          <ac:spMkLst>
            <pc:docMk/>
            <pc:sldMk cId="3760306406" sldId="280"/>
            <ac:spMk id="2" creationId="{55F95516-DB1F-A2AF-6214-716808AB19E3}"/>
          </ac:spMkLst>
        </pc:spChg>
        <pc:picChg chg="add mod">
          <ac:chgData name="Timothy Darby" userId="cfb5e42d-3f43-49fb-acf5-2595171a1693" providerId="ADAL" clId="{F0F4BA78-FD96-4984-8D8B-37AE475E76A2}" dt="2025-10-23T22:54:41.502" v="1358" actId="1076"/>
          <ac:picMkLst>
            <pc:docMk/>
            <pc:sldMk cId="3760306406" sldId="280"/>
            <ac:picMk id="5" creationId="{72ED55DA-68CD-D21A-7A9E-00F84B2E1023}"/>
          </ac:picMkLst>
        </pc:picChg>
      </pc:sldChg>
      <pc:sldChg chg="modSp add mod ord">
        <pc:chgData name="Timothy Darby" userId="cfb5e42d-3f43-49fb-acf5-2595171a1693" providerId="ADAL" clId="{F0F4BA78-FD96-4984-8D8B-37AE475E76A2}" dt="2025-10-23T23:04:17.773" v="1417" actId="20577"/>
        <pc:sldMkLst>
          <pc:docMk/>
          <pc:sldMk cId="365532102" sldId="281"/>
        </pc:sldMkLst>
        <pc:spChg chg="mod">
          <ac:chgData name="Timothy Darby" userId="cfb5e42d-3f43-49fb-acf5-2595171a1693" providerId="ADAL" clId="{F0F4BA78-FD96-4984-8D8B-37AE475E76A2}" dt="2025-10-23T23:04:03.397" v="1413" actId="6549"/>
          <ac:spMkLst>
            <pc:docMk/>
            <pc:sldMk cId="365532102" sldId="281"/>
            <ac:spMk id="2" creationId="{04BEC046-A945-F82C-1D71-829A238142D1}"/>
          </ac:spMkLst>
        </pc:spChg>
        <pc:spChg chg="mod">
          <ac:chgData name="Timothy Darby" userId="cfb5e42d-3f43-49fb-acf5-2595171a1693" providerId="ADAL" clId="{F0F4BA78-FD96-4984-8D8B-37AE475E76A2}" dt="2025-10-23T23:04:17.773" v="1417" actId="20577"/>
          <ac:spMkLst>
            <pc:docMk/>
            <pc:sldMk cId="365532102" sldId="281"/>
            <ac:spMk id="3" creationId="{AC0DC112-70A6-296E-6A63-824D411C665D}"/>
          </ac:spMkLst>
        </pc:spChg>
      </pc:sldChg>
      <pc:sldChg chg="modSp add ord">
        <pc:chgData name="Timothy Darby" userId="cfb5e42d-3f43-49fb-acf5-2595171a1693" providerId="ADAL" clId="{F0F4BA78-FD96-4984-8D8B-37AE475E76A2}" dt="2025-10-23T23:04:45.017" v="1423"/>
        <pc:sldMkLst>
          <pc:docMk/>
          <pc:sldMk cId="3967504827" sldId="282"/>
        </pc:sldMkLst>
        <pc:spChg chg="mod">
          <ac:chgData name="Timothy Darby" userId="cfb5e42d-3f43-49fb-acf5-2595171a1693" providerId="ADAL" clId="{F0F4BA78-FD96-4984-8D8B-37AE475E76A2}" dt="2025-10-23T23:04:35.236" v="1422"/>
          <ac:spMkLst>
            <pc:docMk/>
            <pc:sldMk cId="3967504827" sldId="282"/>
            <ac:spMk id="2" creationId="{311FCC2A-7C39-9D16-56FD-5A0896DED5AC}"/>
          </ac:spMkLst>
        </pc:spChg>
        <pc:spChg chg="mod">
          <ac:chgData name="Timothy Darby" userId="cfb5e42d-3f43-49fb-acf5-2595171a1693" providerId="ADAL" clId="{F0F4BA78-FD96-4984-8D8B-37AE475E76A2}" dt="2025-10-23T23:04:45.017" v="1423"/>
          <ac:spMkLst>
            <pc:docMk/>
            <pc:sldMk cId="3967504827" sldId="282"/>
            <ac:spMk id="3" creationId="{28D7A03C-12DD-99E8-A232-508F1DF19EB7}"/>
          </ac:spMkLst>
        </pc:spChg>
      </pc:sldChg>
      <pc:sldChg chg="modSp add mod ord">
        <pc:chgData name="Timothy Darby" userId="cfb5e42d-3f43-49fb-acf5-2595171a1693" providerId="ADAL" clId="{F0F4BA78-FD96-4984-8D8B-37AE475E76A2}" dt="2025-10-26T23:07:33.193" v="1457" actId="6549"/>
        <pc:sldMkLst>
          <pc:docMk/>
          <pc:sldMk cId="1838604979" sldId="283"/>
        </pc:sldMkLst>
        <pc:spChg chg="mod">
          <ac:chgData name="Timothy Darby" userId="cfb5e42d-3f43-49fb-acf5-2595171a1693" providerId="ADAL" clId="{F0F4BA78-FD96-4984-8D8B-37AE475E76A2}" dt="2025-10-26T23:07:10.828" v="1444"/>
          <ac:spMkLst>
            <pc:docMk/>
            <pc:sldMk cId="1838604979" sldId="283"/>
            <ac:spMk id="2" creationId="{C2905607-CCC4-7C03-A082-3E0B4971947C}"/>
          </ac:spMkLst>
        </pc:spChg>
        <pc:spChg chg="mod">
          <ac:chgData name="Timothy Darby" userId="cfb5e42d-3f43-49fb-acf5-2595171a1693" providerId="ADAL" clId="{F0F4BA78-FD96-4984-8D8B-37AE475E76A2}" dt="2025-10-26T23:07:33.193" v="1457" actId="6549"/>
          <ac:spMkLst>
            <pc:docMk/>
            <pc:sldMk cId="1838604979" sldId="283"/>
            <ac:spMk id="3" creationId="{39B33403-625C-01DB-B6DE-92DAE41EC9E4}"/>
          </ac:spMkLst>
        </pc:spChg>
      </pc:sldChg>
      <pc:sldChg chg="modSp new mod">
        <pc:chgData name="Timothy Darby" userId="cfb5e42d-3f43-49fb-acf5-2595171a1693" providerId="ADAL" clId="{F0F4BA78-FD96-4984-8D8B-37AE475E76A2}" dt="2025-10-26T23:08:39.201" v="1472" actId="20577"/>
        <pc:sldMkLst>
          <pc:docMk/>
          <pc:sldMk cId="1227817449" sldId="284"/>
        </pc:sldMkLst>
        <pc:spChg chg="mod">
          <ac:chgData name="Timothy Darby" userId="cfb5e42d-3f43-49fb-acf5-2595171a1693" providerId="ADAL" clId="{F0F4BA78-FD96-4984-8D8B-37AE475E76A2}" dt="2025-10-26T23:08:35.066" v="1470" actId="20578"/>
          <ac:spMkLst>
            <pc:docMk/>
            <pc:sldMk cId="1227817449" sldId="284"/>
            <ac:spMk id="2" creationId="{F625D53E-6BFD-2AB7-85A2-928479F50AB7}"/>
          </ac:spMkLst>
        </pc:spChg>
        <pc:spChg chg="mod">
          <ac:chgData name="Timothy Darby" userId="cfb5e42d-3f43-49fb-acf5-2595171a1693" providerId="ADAL" clId="{F0F4BA78-FD96-4984-8D8B-37AE475E76A2}" dt="2025-10-26T23:08:39.201" v="1472" actId="20577"/>
          <ac:spMkLst>
            <pc:docMk/>
            <pc:sldMk cId="1227817449" sldId="284"/>
            <ac:spMk id="3" creationId="{CF78726D-6C56-8FFD-DCF8-6509AE4D48E0}"/>
          </ac:spMkLst>
        </pc:spChg>
      </pc:sldChg>
      <pc:sldChg chg="new del">
        <pc:chgData name="Timothy Darby" userId="cfb5e42d-3f43-49fb-acf5-2595171a1693" providerId="ADAL" clId="{F0F4BA78-FD96-4984-8D8B-37AE475E76A2}" dt="2025-10-26T23:07:43.858" v="1459" actId="47"/>
        <pc:sldMkLst>
          <pc:docMk/>
          <pc:sldMk cId="1370898768" sldId="284"/>
        </pc:sldMkLst>
      </pc:sldChg>
      <pc:sldChg chg="addSp delSp modSp add mod ord">
        <pc:chgData name="Timothy Darby" userId="cfb5e42d-3f43-49fb-acf5-2595171a1693" providerId="ADAL" clId="{F0F4BA78-FD96-4984-8D8B-37AE475E76A2}" dt="2025-10-27T01:26:18.176" v="1655" actId="26606"/>
        <pc:sldMkLst>
          <pc:docMk/>
          <pc:sldMk cId="664522709" sldId="285"/>
        </pc:sldMkLst>
        <pc:spChg chg="mod">
          <ac:chgData name="Timothy Darby" userId="cfb5e42d-3f43-49fb-acf5-2595171a1693" providerId="ADAL" clId="{F0F4BA78-FD96-4984-8D8B-37AE475E76A2}" dt="2025-10-27T01:26:18.176" v="1655" actId="26606"/>
          <ac:spMkLst>
            <pc:docMk/>
            <pc:sldMk cId="664522709" sldId="285"/>
            <ac:spMk id="2" creationId="{BD06A63F-4059-7103-46D7-38A594E496B0}"/>
          </ac:spMkLst>
        </pc:spChg>
        <pc:spChg chg="mod">
          <ac:chgData name="Timothy Darby" userId="cfb5e42d-3f43-49fb-acf5-2595171a1693" providerId="ADAL" clId="{F0F4BA78-FD96-4984-8D8B-37AE475E76A2}" dt="2025-10-27T01:26:18.176" v="1655" actId="26606"/>
          <ac:spMkLst>
            <pc:docMk/>
            <pc:sldMk cId="664522709" sldId="285"/>
            <ac:spMk id="3" creationId="{A783758C-2A10-C9BF-2BAE-8BAE77376C8B}"/>
          </ac:spMkLst>
        </pc:spChg>
        <pc:picChg chg="add">
          <ac:chgData name="Timothy Darby" userId="cfb5e42d-3f43-49fb-acf5-2595171a1693" providerId="ADAL" clId="{F0F4BA78-FD96-4984-8D8B-37AE475E76A2}" dt="2025-10-27T01:26:18.176" v="1655" actId="26606"/>
          <ac:picMkLst>
            <pc:docMk/>
            <pc:sldMk cId="664522709" sldId="285"/>
            <ac:picMk id="13" creationId="{E90B82EA-7129-EFB8-3317-9C153C20AE21}"/>
          </ac:picMkLst>
        </pc:picChg>
        <pc:cxnChg chg="add">
          <ac:chgData name="Timothy Darby" userId="cfb5e42d-3f43-49fb-acf5-2595171a1693" providerId="ADAL" clId="{F0F4BA78-FD96-4984-8D8B-37AE475E76A2}" dt="2025-10-27T01:26:18.176" v="1655" actId="26606"/>
          <ac:cxnSpMkLst>
            <pc:docMk/>
            <pc:sldMk cId="664522709" sldId="285"/>
            <ac:cxnSpMk id="17" creationId="{1503BFE4-729B-D9D0-C17B-501E6AF1127A}"/>
          </ac:cxnSpMkLst>
        </pc:cxnChg>
      </pc:sldChg>
      <pc:sldChg chg="addSp delSp modSp new mod">
        <pc:chgData name="Timothy Darby" userId="cfb5e42d-3f43-49fb-acf5-2595171a1693" providerId="ADAL" clId="{F0F4BA78-FD96-4984-8D8B-37AE475E76A2}" dt="2025-10-26T23:09:43.557" v="1482"/>
        <pc:sldMkLst>
          <pc:docMk/>
          <pc:sldMk cId="3119976417" sldId="286"/>
        </pc:sldMkLst>
        <pc:spChg chg="mod">
          <ac:chgData name="Timothy Darby" userId="cfb5e42d-3f43-49fb-acf5-2595171a1693" providerId="ADAL" clId="{F0F4BA78-FD96-4984-8D8B-37AE475E76A2}" dt="2025-10-26T23:08:48.558" v="1476"/>
          <ac:spMkLst>
            <pc:docMk/>
            <pc:sldMk cId="3119976417" sldId="286"/>
            <ac:spMk id="2" creationId="{C264B9D4-F53B-B47C-8AAB-D5347950BFA3}"/>
          </ac:spMkLst>
        </pc:spChg>
        <pc:spChg chg="mod">
          <ac:chgData name="Timothy Darby" userId="cfb5e42d-3f43-49fb-acf5-2595171a1693" providerId="ADAL" clId="{F0F4BA78-FD96-4984-8D8B-37AE475E76A2}" dt="2025-10-26T23:09:43.557" v="1482"/>
          <ac:spMkLst>
            <pc:docMk/>
            <pc:sldMk cId="3119976417" sldId="286"/>
            <ac:spMk id="3" creationId="{271BB8FA-EB1B-A340-DEA9-09A3F9EBF6C5}"/>
          </ac:spMkLst>
        </pc:spChg>
        <pc:picChg chg="add mod">
          <ac:chgData name="Timothy Darby" userId="cfb5e42d-3f43-49fb-acf5-2595171a1693" providerId="ADAL" clId="{F0F4BA78-FD96-4984-8D8B-37AE475E76A2}" dt="2025-10-26T23:09:42.794" v="1481" actId="1076"/>
          <ac:picMkLst>
            <pc:docMk/>
            <pc:sldMk cId="3119976417" sldId="286"/>
            <ac:picMk id="7" creationId="{ABF05D4A-549C-490B-2CB3-26A965D1EE3B}"/>
          </ac:picMkLst>
        </pc:picChg>
      </pc:sldChg>
      <pc:sldChg chg="addSp delSp modSp new mod">
        <pc:chgData name="Timothy Darby" userId="cfb5e42d-3f43-49fb-acf5-2595171a1693" providerId="ADAL" clId="{F0F4BA78-FD96-4984-8D8B-37AE475E76A2}" dt="2025-10-26T23:10:56.208" v="1526" actId="20577"/>
        <pc:sldMkLst>
          <pc:docMk/>
          <pc:sldMk cId="1787085208" sldId="287"/>
        </pc:sldMkLst>
        <pc:spChg chg="mod">
          <ac:chgData name="Timothy Darby" userId="cfb5e42d-3f43-49fb-acf5-2595171a1693" providerId="ADAL" clId="{F0F4BA78-FD96-4984-8D8B-37AE475E76A2}" dt="2025-10-26T23:09:53.086" v="1484"/>
          <ac:spMkLst>
            <pc:docMk/>
            <pc:sldMk cId="1787085208" sldId="287"/>
            <ac:spMk id="2" creationId="{BD4F3BD0-DF6F-D42F-15FA-E8328D3E5D2C}"/>
          </ac:spMkLst>
        </pc:spChg>
        <pc:spChg chg="add del mod">
          <ac:chgData name="Timothy Darby" userId="cfb5e42d-3f43-49fb-acf5-2595171a1693" providerId="ADAL" clId="{F0F4BA78-FD96-4984-8D8B-37AE475E76A2}" dt="2025-10-26T23:10:56.208" v="1526" actId="20577"/>
          <ac:spMkLst>
            <pc:docMk/>
            <pc:sldMk cId="1787085208" sldId="287"/>
            <ac:spMk id="3" creationId="{BBFA661B-6828-845C-D186-DC5A93FEC3F3}"/>
          </ac:spMkLst>
        </pc:spChg>
        <pc:picChg chg="add mod">
          <ac:chgData name="Timothy Darby" userId="cfb5e42d-3f43-49fb-acf5-2595171a1693" providerId="ADAL" clId="{F0F4BA78-FD96-4984-8D8B-37AE475E76A2}" dt="2025-10-26T23:10:23.328" v="1488" actId="1076"/>
          <ac:picMkLst>
            <pc:docMk/>
            <pc:sldMk cId="1787085208" sldId="287"/>
            <ac:picMk id="5" creationId="{08718A1C-F476-87FF-78F6-71C60B6410DA}"/>
          </ac:picMkLst>
        </pc:picChg>
      </pc:sldChg>
      <pc:sldChg chg="addSp modSp new mod">
        <pc:chgData name="Timothy Darby" userId="cfb5e42d-3f43-49fb-acf5-2595171a1693" providerId="ADAL" clId="{F0F4BA78-FD96-4984-8D8B-37AE475E76A2}" dt="2025-10-26T23:11:50.501" v="1542" actId="20577"/>
        <pc:sldMkLst>
          <pc:docMk/>
          <pc:sldMk cId="3586544891" sldId="288"/>
        </pc:sldMkLst>
        <pc:spChg chg="mod">
          <ac:chgData name="Timothy Darby" userId="cfb5e42d-3f43-49fb-acf5-2595171a1693" providerId="ADAL" clId="{F0F4BA78-FD96-4984-8D8B-37AE475E76A2}" dt="2025-10-26T23:11:06.450" v="1528"/>
          <ac:spMkLst>
            <pc:docMk/>
            <pc:sldMk cId="3586544891" sldId="288"/>
            <ac:spMk id="2" creationId="{2BD9DDE7-61E3-42F4-EC0D-270827E2109F}"/>
          </ac:spMkLst>
        </pc:spChg>
        <pc:spChg chg="mod">
          <ac:chgData name="Timothy Darby" userId="cfb5e42d-3f43-49fb-acf5-2595171a1693" providerId="ADAL" clId="{F0F4BA78-FD96-4984-8D8B-37AE475E76A2}" dt="2025-10-26T23:11:50.501" v="1542" actId="20577"/>
          <ac:spMkLst>
            <pc:docMk/>
            <pc:sldMk cId="3586544891" sldId="288"/>
            <ac:spMk id="3" creationId="{3CC1C76B-7B5B-A342-9D39-2570DB0C6EC1}"/>
          </ac:spMkLst>
        </pc:spChg>
        <pc:picChg chg="add mod">
          <ac:chgData name="Timothy Darby" userId="cfb5e42d-3f43-49fb-acf5-2595171a1693" providerId="ADAL" clId="{F0F4BA78-FD96-4984-8D8B-37AE475E76A2}" dt="2025-10-26T23:11:28.860" v="1530" actId="14100"/>
          <ac:picMkLst>
            <pc:docMk/>
            <pc:sldMk cId="3586544891" sldId="288"/>
            <ac:picMk id="5" creationId="{D7DAC121-CAC0-A43F-55D0-01BD85127661}"/>
          </ac:picMkLst>
        </pc:picChg>
      </pc:sldChg>
      <pc:sldChg chg="addSp modSp new mod">
        <pc:chgData name="Timothy Darby" userId="cfb5e42d-3f43-49fb-acf5-2595171a1693" providerId="ADAL" clId="{F0F4BA78-FD96-4984-8D8B-37AE475E76A2}" dt="2025-10-26T23:12:32.343" v="1550" actId="1076"/>
        <pc:sldMkLst>
          <pc:docMk/>
          <pc:sldMk cId="4107660528" sldId="289"/>
        </pc:sldMkLst>
        <pc:spChg chg="mod">
          <ac:chgData name="Timothy Darby" userId="cfb5e42d-3f43-49fb-acf5-2595171a1693" providerId="ADAL" clId="{F0F4BA78-FD96-4984-8D8B-37AE475E76A2}" dt="2025-10-26T23:11:57.894" v="1544"/>
          <ac:spMkLst>
            <pc:docMk/>
            <pc:sldMk cId="4107660528" sldId="289"/>
            <ac:spMk id="2" creationId="{4D530614-E850-36E6-B47F-DE9121E2F1CB}"/>
          </ac:spMkLst>
        </pc:spChg>
        <pc:spChg chg="mod">
          <ac:chgData name="Timothy Darby" userId="cfb5e42d-3f43-49fb-acf5-2595171a1693" providerId="ADAL" clId="{F0F4BA78-FD96-4984-8D8B-37AE475E76A2}" dt="2025-10-26T23:12:29.157" v="1549" actId="5793"/>
          <ac:spMkLst>
            <pc:docMk/>
            <pc:sldMk cId="4107660528" sldId="289"/>
            <ac:spMk id="3" creationId="{A18EEFB1-1BCB-B2C7-DA53-523303237027}"/>
          </ac:spMkLst>
        </pc:spChg>
        <pc:picChg chg="add mod">
          <ac:chgData name="Timothy Darby" userId="cfb5e42d-3f43-49fb-acf5-2595171a1693" providerId="ADAL" clId="{F0F4BA78-FD96-4984-8D8B-37AE475E76A2}" dt="2025-10-26T23:12:32.343" v="1550" actId="1076"/>
          <ac:picMkLst>
            <pc:docMk/>
            <pc:sldMk cId="4107660528" sldId="289"/>
            <ac:picMk id="5" creationId="{E773FF1F-86C5-2CAC-7D36-9EC1005A4B1B}"/>
          </ac:picMkLst>
        </pc:picChg>
      </pc:sldChg>
      <pc:sldChg chg="addSp modSp new mod">
        <pc:chgData name="Timothy Darby" userId="cfb5e42d-3f43-49fb-acf5-2595171a1693" providerId="ADAL" clId="{F0F4BA78-FD96-4984-8D8B-37AE475E76A2}" dt="2025-10-26T23:13:44.176" v="1556" actId="14100"/>
        <pc:sldMkLst>
          <pc:docMk/>
          <pc:sldMk cId="3834302614" sldId="290"/>
        </pc:sldMkLst>
        <pc:spChg chg="mod">
          <ac:chgData name="Timothy Darby" userId="cfb5e42d-3f43-49fb-acf5-2595171a1693" providerId="ADAL" clId="{F0F4BA78-FD96-4984-8D8B-37AE475E76A2}" dt="2025-10-26T23:12:44.550" v="1552"/>
          <ac:spMkLst>
            <pc:docMk/>
            <pc:sldMk cId="3834302614" sldId="290"/>
            <ac:spMk id="2" creationId="{6ED869E3-96AF-61CB-A977-D9EE711D1135}"/>
          </ac:spMkLst>
        </pc:spChg>
        <pc:picChg chg="add mod">
          <ac:chgData name="Timothy Darby" userId="cfb5e42d-3f43-49fb-acf5-2595171a1693" providerId="ADAL" clId="{F0F4BA78-FD96-4984-8D8B-37AE475E76A2}" dt="2025-10-26T23:13:44.176" v="1556" actId="14100"/>
          <ac:picMkLst>
            <pc:docMk/>
            <pc:sldMk cId="3834302614" sldId="290"/>
            <ac:picMk id="5" creationId="{BCD4E08E-B4E8-E94B-BA76-D486AFB0CD20}"/>
          </ac:picMkLst>
        </pc:picChg>
      </pc:sldChg>
      <pc:sldChg chg="addSp modSp new mod">
        <pc:chgData name="Timothy Darby" userId="cfb5e42d-3f43-49fb-acf5-2595171a1693" providerId="ADAL" clId="{F0F4BA78-FD96-4984-8D8B-37AE475E76A2}" dt="2025-10-27T01:26:28.054" v="1656" actId="6549"/>
        <pc:sldMkLst>
          <pc:docMk/>
          <pc:sldMk cId="4141991298" sldId="291"/>
        </pc:sldMkLst>
        <pc:spChg chg="mod">
          <ac:chgData name="Timothy Darby" userId="cfb5e42d-3f43-49fb-acf5-2595171a1693" providerId="ADAL" clId="{F0F4BA78-FD96-4984-8D8B-37AE475E76A2}" dt="2025-10-26T23:13:53.545" v="1558"/>
          <ac:spMkLst>
            <pc:docMk/>
            <pc:sldMk cId="4141991298" sldId="291"/>
            <ac:spMk id="2" creationId="{FF2AB86F-D0E6-1421-FF1A-772E7EDE4864}"/>
          </ac:spMkLst>
        </pc:spChg>
        <pc:spChg chg="mod">
          <ac:chgData name="Timothy Darby" userId="cfb5e42d-3f43-49fb-acf5-2595171a1693" providerId="ADAL" clId="{F0F4BA78-FD96-4984-8D8B-37AE475E76A2}" dt="2025-10-27T01:26:28.054" v="1656" actId="6549"/>
          <ac:spMkLst>
            <pc:docMk/>
            <pc:sldMk cId="4141991298" sldId="291"/>
            <ac:spMk id="3" creationId="{01EE89A8-E6A5-13FA-FBD6-787B804D8A6F}"/>
          </ac:spMkLst>
        </pc:spChg>
        <pc:picChg chg="add mod">
          <ac:chgData name="Timothy Darby" userId="cfb5e42d-3f43-49fb-acf5-2595171a1693" providerId="ADAL" clId="{F0F4BA78-FD96-4984-8D8B-37AE475E76A2}" dt="2025-10-26T23:14:27.677" v="1562" actId="14100"/>
          <ac:picMkLst>
            <pc:docMk/>
            <pc:sldMk cId="4141991298" sldId="291"/>
            <ac:picMk id="5" creationId="{D0D4418A-4E00-186A-4514-44092494861B}"/>
          </ac:picMkLst>
        </pc:picChg>
      </pc:sldChg>
      <pc:sldChg chg="modSp add mod ord">
        <pc:chgData name="Timothy Darby" userId="cfb5e42d-3f43-49fb-acf5-2595171a1693" providerId="ADAL" clId="{F0F4BA78-FD96-4984-8D8B-37AE475E76A2}" dt="2025-10-27T01:27:54.732" v="1681" actId="6549"/>
        <pc:sldMkLst>
          <pc:docMk/>
          <pc:sldMk cId="2599197892" sldId="292"/>
        </pc:sldMkLst>
        <pc:spChg chg="mod">
          <ac:chgData name="Timothy Darby" userId="cfb5e42d-3f43-49fb-acf5-2595171a1693" providerId="ADAL" clId="{F0F4BA78-FD96-4984-8D8B-37AE475E76A2}" dt="2025-10-27T01:27:15.806" v="1662"/>
          <ac:spMkLst>
            <pc:docMk/>
            <pc:sldMk cId="2599197892" sldId="292"/>
            <ac:spMk id="2" creationId="{0B4C61C3-8D56-29DA-838B-D8733A616004}"/>
          </ac:spMkLst>
        </pc:spChg>
        <pc:spChg chg="mod">
          <ac:chgData name="Timothy Darby" userId="cfb5e42d-3f43-49fb-acf5-2595171a1693" providerId="ADAL" clId="{F0F4BA78-FD96-4984-8D8B-37AE475E76A2}" dt="2025-10-27T01:27:54.732" v="1681" actId="6549"/>
          <ac:spMkLst>
            <pc:docMk/>
            <pc:sldMk cId="2599197892" sldId="292"/>
            <ac:spMk id="3" creationId="{114C112D-1308-C621-4DC1-8A1340B16E71}"/>
          </ac:spMkLst>
        </pc:spChg>
      </pc:sldChg>
      <pc:sldChg chg="modSp new mod">
        <pc:chgData name="Timothy Darby" userId="cfb5e42d-3f43-49fb-acf5-2595171a1693" providerId="ADAL" clId="{F0F4BA78-FD96-4984-8D8B-37AE475E76A2}" dt="2025-10-27T01:28:36.191" v="1693" actId="5793"/>
        <pc:sldMkLst>
          <pc:docMk/>
          <pc:sldMk cId="2485278992" sldId="293"/>
        </pc:sldMkLst>
        <pc:spChg chg="mod">
          <ac:chgData name="Timothy Darby" userId="cfb5e42d-3f43-49fb-acf5-2595171a1693" providerId="ADAL" clId="{F0F4BA78-FD96-4984-8D8B-37AE475E76A2}" dt="2025-10-27T01:28:19.056" v="1683"/>
          <ac:spMkLst>
            <pc:docMk/>
            <pc:sldMk cId="2485278992" sldId="293"/>
            <ac:spMk id="2" creationId="{486DD45D-9FB8-2AB4-0D46-BEE313008E20}"/>
          </ac:spMkLst>
        </pc:spChg>
        <pc:spChg chg="mod">
          <ac:chgData name="Timothy Darby" userId="cfb5e42d-3f43-49fb-acf5-2595171a1693" providerId="ADAL" clId="{F0F4BA78-FD96-4984-8D8B-37AE475E76A2}" dt="2025-10-27T01:28:36.191" v="1693" actId="5793"/>
          <ac:spMkLst>
            <pc:docMk/>
            <pc:sldMk cId="2485278992" sldId="293"/>
            <ac:spMk id="3" creationId="{2E4455E0-09CC-0EB5-9A9F-5AA000134F72}"/>
          </ac:spMkLst>
        </pc:spChg>
      </pc:sldChg>
      <pc:sldChg chg="addSp modSp new mod">
        <pc:chgData name="Timothy Darby" userId="cfb5e42d-3f43-49fb-acf5-2595171a1693" providerId="ADAL" clId="{F0F4BA78-FD96-4984-8D8B-37AE475E76A2}" dt="2025-10-27T01:30:05.257" v="1702" actId="1076"/>
        <pc:sldMkLst>
          <pc:docMk/>
          <pc:sldMk cId="2496592754" sldId="294"/>
        </pc:sldMkLst>
        <pc:spChg chg="mod">
          <ac:chgData name="Timothy Darby" userId="cfb5e42d-3f43-49fb-acf5-2595171a1693" providerId="ADAL" clId="{F0F4BA78-FD96-4984-8D8B-37AE475E76A2}" dt="2025-10-27T01:28:52.952" v="1695"/>
          <ac:spMkLst>
            <pc:docMk/>
            <pc:sldMk cId="2496592754" sldId="294"/>
            <ac:spMk id="2" creationId="{358B3D14-9AAD-6E2F-1A18-9AA00C728EC8}"/>
          </ac:spMkLst>
        </pc:spChg>
        <pc:spChg chg="mod">
          <ac:chgData name="Timothy Darby" userId="cfb5e42d-3f43-49fb-acf5-2595171a1693" providerId="ADAL" clId="{F0F4BA78-FD96-4984-8D8B-37AE475E76A2}" dt="2025-10-27T01:28:58.827" v="1696"/>
          <ac:spMkLst>
            <pc:docMk/>
            <pc:sldMk cId="2496592754" sldId="294"/>
            <ac:spMk id="3" creationId="{60AEE6AD-399F-E793-B03A-527C421CF3BF}"/>
          </ac:spMkLst>
        </pc:spChg>
        <pc:picChg chg="add mod">
          <ac:chgData name="Timothy Darby" userId="cfb5e42d-3f43-49fb-acf5-2595171a1693" providerId="ADAL" clId="{F0F4BA78-FD96-4984-8D8B-37AE475E76A2}" dt="2025-10-27T01:30:05.257" v="1702" actId="1076"/>
          <ac:picMkLst>
            <pc:docMk/>
            <pc:sldMk cId="2496592754" sldId="294"/>
            <ac:picMk id="5" creationId="{A1ACF538-97A1-BF5A-2C00-E36AFCB77F70}"/>
          </ac:picMkLst>
        </pc:picChg>
      </pc:sldChg>
      <pc:sldChg chg="addSp modSp new mod">
        <pc:chgData name="Timothy Darby" userId="cfb5e42d-3f43-49fb-acf5-2595171a1693" providerId="ADAL" clId="{F0F4BA78-FD96-4984-8D8B-37AE475E76A2}" dt="2025-10-27T01:31:14.126" v="1717" actId="14100"/>
        <pc:sldMkLst>
          <pc:docMk/>
          <pc:sldMk cId="3677942194" sldId="295"/>
        </pc:sldMkLst>
        <pc:spChg chg="mod">
          <ac:chgData name="Timothy Darby" userId="cfb5e42d-3f43-49fb-acf5-2595171a1693" providerId="ADAL" clId="{F0F4BA78-FD96-4984-8D8B-37AE475E76A2}" dt="2025-10-27T01:30:30.051" v="1704"/>
          <ac:spMkLst>
            <pc:docMk/>
            <pc:sldMk cId="3677942194" sldId="295"/>
            <ac:spMk id="2" creationId="{189F5B86-E6A8-14CA-8DD6-D6015BA3CF82}"/>
          </ac:spMkLst>
        </pc:spChg>
        <pc:spChg chg="mod">
          <ac:chgData name="Timothy Darby" userId="cfb5e42d-3f43-49fb-acf5-2595171a1693" providerId="ADAL" clId="{F0F4BA78-FD96-4984-8D8B-37AE475E76A2}" dt="2025-10-27T01:30:47.832" v="1712" actId="20577"/>
          <ac:spMkLst>
            <pc:docMk/>
            <pc:sldMk cId="3677942194" sldId="295"/>
            <ac:spMk id="3" creationId="{5B4ACE69-7164-1E93-F410-5C82D2ED3525}"/>
          </ac:spMkLst>
        </pc:spChg>
        <pc:picChg chg="add mod">
          <ac:chgData name="Timothy Darby" userId="cfb5e42d-3f43-49fb-acf5-2595171a1693" providerId="ADAL" clId="{F0F4BA78-FD96-4984-8D8B-37AE475E76A2}" dt="2025-10-27T01:31:14.126" v="1717" actId="14100"/>
          <ac:picMkLst>
            <pc:docMk/>
            <pc:sldMk cId="3677942194" sldId="295"/>
            <ac:picMk id="5" creationId="{E0F655A2-00B5-8BBE-9F34-12F736459C70}"/>
          </ac:picMkLst>
        </pc:picChg>
      </pc:sldChg>
      <pc:sldChg chg="addSp modSp new mod">
        <pc:chgData name="Timothy Darby" userId="cfb5e42d-3f43-49fb-acf5-2595171a1693" providerId="ADAL" clId="{F0F4BA78-FD96-4984-8D8B-37AE475E76A2}" dt="2025-10-27T01:32:29.111" v="1723" actId="14100"/>
        <pc:sldMkLst>
          <pc:docMk/>
          <pc:sldMk cId="3321069210" sldId="296"/>
        </pc:sldMkLst>
        <pc:spChg chg="mod">
          <ac:chgData name="Timothy Darby" userId="cfb5e42d-3f43-49fb-acf5-2595171a1693" providerId="ADAL" clId="{F0F4BA78-FD96-4984-8D8B-37AE475E76A2}" dt="2025-10-27T01:31:27.761" v="1719"/>
          <ac:spMkLst>
            <pc:docMk/>
            <pc:sldMk cId="3321069210" sldId="296"/>
            <ac:spMk id="2" creationId="{F3F864FE-6C7D-11B5-6474-C62387BFD62B}"/>
          </ac:spMkLst>
        </pc:spChg>
        <pc:spChg chg="mod">
          <ac:chgData name="Timothy Darby" userId="cfb5e42d-3f43-49fb-acf5-2595171a1693" providerId="ADAL" clId="{F0F4BA78-FD96-4984-8D8B-37AE475E76A2}" dt="2025-10-27T01:31:40.068" v="1720"/>
          <ac:spMkLst>
            <pc:docMk/>
            <pc:sldMk cId="3321069210" sldId="296"/>
            <ac:spMk id="3" creationId="{0F6D6DD7-AF67-BAC2-73BE-16994E91B058}"/>
          </ac:spMkLst>
        </pc:spChg>
        <pc:picChg chg="add mod">
          <ac:chgData name="Timothy Darby" userId="cfb5e42d-3f43-49fb-acf5-2595171a1693" providerId="ADAL" clId="{F0F4BA78-FD96-4984-8D8B-37AE475E76A2}" dt="2025-10-27T01:32:29.111" v="1723" actId="14100"/>
          <ac:picMkLst>
            <pc:docMk/>
            <pc:sldMk cId="3321069210" sldId="296"/>
            <ac:picMk id="5" creationId="{A404BC72-164F-3CF1-E317-D9E6AC42ED17}"/>
          </ac:picMkLst>
        </pc:picChg>
      </pc:sldChg>
      <pc:sldChg chg="addSp delSp modSp new mod">
        <pc:chgData name="Timothy Darby" userId="cfb5e42d-3f43-49fb-acf5-2595171a1693" providerId="ADAL" clId="{F0F4BA78-FD96-4984-8D8B-37AE475E76A2}" dt="2025-10-27T01:36:03.582" v="1759" actId="1076"/>
        <pc:sldMkLst>
          <pc:docMk/>
          <pc:sldMk cId="1718996462" sldId="297"/>
        </pc:sldMkLst>
        <pc:spChg chg="mod">
          <ac:chgData name="Timothy Darby" userId="cfb5e42d-3f43-49fb-acf5-2595171a1693" providerId="ADAL" clId="{F0F4BA78-FD96-4984-8D8B-37AE475E76A2}" dt="2025-10-27T01:36:03.582" v="1759" actId="1076"/>
          <ac:spMkLst>
            <pc:docMk/>
            <pc:sldMk cId="1718996462" sldId="297"/>
            <ac:spMk id="2" creationId="{AFB39B01-9541-1379-F5E1-F117DD4496A9}"/>
          </ac:spMkLst>
        </pc:spChg>
        <pc:spChg chg="add del mod">
          <ac:chgData name="Timothy Darby" userId="cfb5e42d-3f43-49fb-acf5-2595171a1693" providerId="ADAL" clId="{F0F4BA78-FD96-4984-8D8B-37AE475E76A2}" dt="2025-10-27T01:35:56.506" v="1757" actId="14100"/>
          <ac:spMkLst>
            <pc:docMk/>
            <pc:sldMk cId="1718996462" sldId="297"/>
            <ac:spMk id="3" creationId="{D3B192E6-D077-905B-E590-92E3096A07BB}"/>
          </ac:spMkLst>
        </pc:spChg>
        <pc:picChg chg="add mod">
          <ac:chgData name="Timothy Darby" userId="cfb5e42d-3f43-49fb-acf5-2595171a1693" providerId="ADAL" clId="{F0F4BA78-FD96-4984-8D8B-37AE475E76A2}" dt="2025-10-27T01:35:47.530" v="1754" actId="1076"/>
          <ac:picMkLst>
            <pc:docMk/>
            <pc:sldMk cId="1718996462" sldId="297"/>
            <ac:picMk id="8" creationId="{A303A7C3-9A62-8458-3474-A9602638C109}"/>
          </ac:picMkLst>
        </pc:picChg>
      </pc:sldChg>
      <pc:sldChg chg="addSp modSp new mod">
        <pc:chgData name="Timothy Darby" userId="cfb5e42d-3f43-49fb-acf5-2595171a1693" providerId="ADAL" clId="{F0F4BA78-FD96-4984-8D8B-37AE475E76A2}" dt="2025-10-27T01:39:55.092" v="1764" actId="14100"/>
        <pc:sldMkLst>
          <pc:docMk/>
          <pc:sldMk cId="569980453" sldId="298"/>
        </pc:sldMkLst>
        <pc:spChg chg="mod">
          <ac:chgData name="Timothy Darby" userId="cfb5e42d-3f43-49fb-acf5-2595171a1693" providerId="ADAL" clId="{F0F4BA78-FD96-4984-8D8B-37AE475E76A2}" dt="2025-10-27T01:39:14.432" v="1761"/>
          <ac:spMkLst>
            <pc:docMk/>
            <pc:sldMk cId="569980453" sldId="298"/>
            <ac:spMk id="2" creationId="{63417CE7-3B8D-1CDD-5D79-DEDD9C1E56FA}"/>
          </ac:spMkLst>
        </pc:spChg>
        <pc:picChg chg="add mod">
          <ac:chgData name="Timothy Darby" userId="cfb5e42d-3f43-49fb-acf5-2595171a1693" providerId="ADAL" clId="{F0F4BA78-FD96-4984-8D8B-37AE475E76A2}" dt="2025-10-27T01:39:55.092" v="1764" actId="14100"/>
          <ac:picMkLst>
            <pc:docMk/>
            <pc:sldMk cId="569980453" sldId="298"/>
            <ac:picMk id="5" creationId="{86692799-64D6-8A55-1227-CF1B0BFDE104}"/>
          </ac:picMkLst>
        </pc:picChg>
      </pc:sldChg>
      <pc:sldChg chg="addSp modSp new mod">
        <pc:chgData name="Timothy Darby" userId="cfb5e42d-3f43-49fb-acf5-2595171a1693" providerId="ADAL" clId="{F0F4BA78-FD96-4984-8D8B-37AE475E76A2}" dt="2025-10-27T01:40:44.508" v="1769" actId="14100"/>
        <pc:sldMkLst>
          <pc:docMk/>
          <pc:sldMk cId="4249527607" sldId="299"/>
        </pc:sldMkLst>
        <pc:spChg chg="mod">
          <ac:chgData name="Timothy Darby" userId="cfb5e42d-3f43-49fb-acf5-2595171a1693" providerId="ADAL" clId="{F0F4BA78-FD96-4984-8D8B-37AE475E76A2}" dt="2025-10-27T01:40:06.611" v="1766"/>
          <ac:spMkLst>
            <pc:docMk/>
            <pc:sldMk cId="4249527607" sldId="299"/>
            <ac:spMk id="2" creationId="{DA1D426F-1848-DA78-FCBA-F8BD7E406DC6}"/>
          </ac:spMkLst>
        </pc:spChg>
        <pc:picChg chg="add mod">
          <ac:chgData name="Timothy Darby" userId="cfb5e42d-3f43-49fb-acf5-2595171a1693" providerId="ADAL" clId="{F0F4BA78-FD96-4984-8D8B-37AE475E76A2}" dt="2025-10-27T01:40:44.508" v="1769" actId="14100"/>
          <ac:picMkLst>
            <pc:docMk/>
            <pc:sldMk cId="4249527607" sldId="299"/>
            <ac:picMk id="5" creationId="{E20751D4-F504-BD46-C05E-C239A7934455}"/>
          </ac:picMkLst>
        </pc:picChg>
      </pc:sldChg>
      <pc:sldChg chg="addSp delSp modSp add mod ord">
        <pc:chgData name="Timothy Darby" userId="cfb5e42d-3f43-49fb-acf5-2595171a1693" providerId="ADAL" clId="{F0F4BA78-FD96-4984-8D8B-37AE475E76A2}" dt="2025-10-27T01:42:29.178" v="1874" actId="26606"/>
        <pc:sldMkLst>
          <pc:docMk/>
          <pc:sldMk cId="4074533700" sldId="300"/>
        </pc:sldMkLst>
        <pc:spChg chg="mod">
          <ac:chgData name="Timothy Darby" userId="cfb5e42d-3f43-49fb-acf5-2595171a1693" providerId="ADAL" clId="{F0F4BA78-FD96-4984-8D8B-37AE475E76A2}" dt="2025-10-27T01:42:29.178" v="1874" actId="26606"/>
          <ac:spMkLst>
            <pc:docMk/>
            <pc:sldMk cId="4074533700" sldId="300"/>
            <ac:spMk id="2" creationId="{EACC112E-D038-3B2A-2F6E-C71DDFF0319D}"/>
          </ac:spMkLst>
        </pc:spChg>
        <pc:spChg chg="mod">
          <ac:chgData name="Timothy Darby" userId="cfb5e42d-3f43-49fb-acf5-2595171a1693" providerId="ADAL" clId="{F0F4BA78-FD96-4984-8D8B-37AE475E76A2}" dt="2025-10-27T01:42:29.178" v="1874" actId="26606"/>
          <ac:spMkLst>
            <pc:docMk/>
            <pc:sldMk cId="4074533700" sldId="300"/>
            <ac:spMk id="3" creationId="{C3C45DBF-8F51-85C6-9491-3B46D315C8A3}"/>
          </ac:spMkLst>
        </pc:spChg>
        <pc:spChg chg="add">
          <ac:chgData name="Timothy Darby" userId="cfb5e42d-3f43-49fb-acf5-2595171a1693" providerId="ADAL" clId="{F0F4BA78-FD96-4984-8D8B-37AE475E76A2}" dt="2025-10-27T01:42:29.178" v="1874" actId="26606"/>
          <ac:spMkLst>
            <pc:docMk/>
            <pc:sldMk cId="4074533700" sldId="300"/>
            <ac:spMk id="31" creationId="{B210AC1D-4063-4C6E-9528-FA9C4C0C18E6}"/>
          </ac:spMkLst>
        </pc:spChg>
        <pc:spChg chg="add">
          <ac:chgData name="Timothy Darby" userId="cfb5e42d-3f43-49fb-acf5-2595171a1693" providerId="ADAL" clId="{F0F4BA78-FD96-4984-8D8B-37AE475E76A2}" dt="2025-10-27T01:42:29.178" v="1874" actId="26606"/>
          <ac:spMkLst>
            <pc:docMk/>
            <pc:sldMk cId="4074533700" sldId="300"/>
            <ac:spMk id="32" creationId="{02F8C595-E68C-4306-AED8-DC7826A0A506}"/>
          </ac:spMkLst>
        </pc:spChg>
        <pc:picChg chg="add">
          <ac:chgData name="Timothy Darby" userId="cfb5e42d-3f43-49fb-acf5-2595171a1693" providerId="ADAL" clId="{F0F4BA78-FD96-4984-8D8B-37AE475E76A2}" dt="2025-10-27T01:42:29.178" v="1874" actId="26606"/>
          <ac:picMkLst>
            <pc:docMk/>
            <pc:sldMk cId="4074533700" sldId="300"/>
            <ac:picMk id="33" creationId="{08A8121C-D1A2-82BB-920A-54174BAFFAE0}"/>
          </ac:picMkLst>
        </pc:picChg>
      </pc:sldChg>
    </pc:docChg>
  </pc:docChgLst>
  <pc:docChgLst>
    <pc:chgData name="Timothy Darby" userId="cfb5e42d-3f43-49fb-acf5-2595171a1693" providerId="ADAL" clId="{C457CF47-D090-420E-BAA2-DADEAA555A9F}"/>
    <pc:docChg chg="undo custSel addSld delSld modSld sldOrd">
      <pc:chgData name="Timothy Darby" userId="cfb5e42d-3f43-49fb-acf5-2595171a1693" providerId="ADAL" clId="{C457CF47-D090-420E-BAA2-DADEAA555A9F}" dt="2025-11-03T01:29:15.012" v="462" actId="22"/>
      <pc:docMkLst>
        <pc:docMk/>
      </pc:docMkLst>
      <pc:sldChg chg="modSp add del mod setBg">
        <pc:chgData name="Timothy Darby" userId="cfb5e42d-3f43-49fb-acf5-2595171a1693" providerId="ADAL" clId="{C457CF47-D090-420E-BAA2-DADEAA555A9F}" dt="2025-10-29T01:27:18.358" v="42" actId="47"/>
        <pc:sldMkLst>
          <pc:docMk/>
          <pc:sldMk cId="0" sldId="301"/>
        </pc:sldMkLst>
      </pc:sldChg>
      <pc:sldChg chg="add del setBg">
        <pc:chgData name="Timothy Darby" userId="cfb5e42d-3f43-49fb-acf5-2595171a1693" providerId="ADAL" clId="{C457CF47-D090-420E-BAA2-DADEAA555A9F}" dt="2025-10-29T01:24:07.036" v="2"/>
        <pc:sldMkLst>
          <pc:docMk/>
          <pc:sldMk cId="0" sldId="302"/>
        </pc:sldMkLst>
      </pc:sldChg>
      <pc:sldChg chg="add del setBg">
        <pc:chgData name="Timothy Darby" userId="cfb5e42d-3f43-49fb-acf5-2595171a1693" providerId="ADAL" clId="{C457CF47-D090-420E-BAA2-DADEAA555A9F}" dt="2025-10-29T01:24:07.036" v="2"/>
        <pc:sldMkLst>
          <pc:docMk/>
          <pc:sldMk cId="0" sldId="303"/>
        </pc:sldMkLst>
      </pc:sldChg>
      <pc:sldChg chg="add del setBg">
        <pc:chgData name="Timothy Darby" userId="cfb5e42d-3f43-49fb-acf5-2595171a1693" providerId="ADAL" clId="{C457CF47-D090-420E-BAA2-DADEAA555A9F}" dt="2025-10-29T01:24:07.036" v="2"/>
        <pc:sldMkLst>
          <pc:docMk/>
          <pc:sldMk cId="0" sldId="304"/>
        </pc:sldMkLst>
      </pc:sldChg>
      <pc:sldChg chg="add setBg">
        <pc:chgData name="Timothy Darby" userId="cfb5e42d-3f43-49fb-acf5-2595171a1693" providerId="ADAL" clId="{C457CF47-D090-420E-BAA2-DADEAA555A9F}" dt="2025-10-29T01:24:07.036" v="2"/>
        <pc:sldMkLst>
          <pc:docMk/>
          <pc:sldMk cId="0" sldId="305"/>
        </pc:sldMkLst>
      </pc:sldChg>
      <pc:sldChg chg="add setBg">
        <pc:chgData name="Timothy Darby" userId="cfb5e42d-3f43-49fb-acf5-2595171a1693" providerId="ADAL" clId="{C457CF47-D090-420E-BAA2-DADEAA555A9F}" dt="2025-10-29T01:24:07.036" v="2"/>
        <pc:sldMkLst>
          <pc:docMk/>
          <pc:sldMk cId="0" sldId="306"/>
        </pc:sldMkLst>
      </pc:sldChg>
      <pc:sldChg chg="add setBg">
        <pc:chgData name="Timothy Darby" userId="cfb5e42d-3f43-49fb-acf5-2595171a1693" providerId="ADAL" clId="{C457CF47-D090-420E-BAA2-DADEAA555A9F}" dt="2025-10-29T01:24:07.036" v="2"/>
        <pc:sldMkLst>
          <pc:docMk/>
          <pc:sldMk cId="0" sldId="307"/>
        </pc:sldMkLst>
      </pc:sldChg>
      <pc:sldChg chg="add setBg">
        <pc:chgData name="Timothy Darby" userId="cfb5e42d-3f43-49fb-acf5-2595171a1693" providerId="ADAL" clId="{C457CF47-D090-420E-BAA2-DADEAA555A9F}" dt="2025-10-29T01:24:07.036" v="2"/>
        <pc:sldMkLst>
          <pc:docMk/>
          <pc:sldMk cId="0" sldId="308"/>
        </pc:sldMkLst>
      </pc:sldChg>
      <pc:sldChg chg="add setBg">
        <pc:chgData name="Timothy Darby" userId="cfb5e42d-3f43-49fb-acf5-2595171a1693" providerId="ADAL" clId="{C457CF47-D090-420E-BAA2-DADEAA555A9F}" dt="2025-10-29T01:24:07.036" v="2"/>
        <pc:sldMkLst>
          <pc:docMk/>
          <pc:sldMk cId="0" sldId="309"/>
        </pc:sldMkLst>
      </pc:sldChg>
      <pc:sldChg chg="add setBg">
        <pc:chgData name="Timothy Darby" userId="cfb5e42d-3f43-49fb-acf5-2595171a1693" providerId="ADAL" clId="{C457CF47-D090-420E-BAA2-DADEAA555A9F}" dt="2025-10-29T01:24:07.036" v="2"/>
        <pc:sldMkLst>
          <pc:docMk/>
          <pc:sldMk cId="0" sldId="310"/>
        </pc:sldMkLst>
      </pc:sldChg>
      <pc:sldChg chg="modSp add mod ord">
        <pc:chgData name="Timothy Darby" userId="cfb5e42d-3f43-49fb-acf5-2595171a1693" providerId="ADAL" clId="{C457CF47-D090-420E-BAA2-DADEAA555A9F}" dt="2025-10-29T01:28:49.783" v="183" actId="20577"/>
        <pc:sldMkLst>
          <pc:docMk/>
          <pc:sldMk cId="1314938911" sldId="311"/>
        </pc:sldMkLst>
        <pc:spChg chg="mod">
          <ac:chgData name="Timothy Darby" userId="cfb5e42d-3f43-49fb-acf5-2595171a1693" providerId="ADAL" clId="{C457CF47-D090-420E-BAA2-DADEAA555A9F}" dt="2025-10-29T01:25:41.778" v="41" actId="20577"/>
          <ac:spMkLst>
            <pc:docMk/>
            <pc:sldMk cId="1314938911" sldId="311"/>
            <ac:spMk id="2" creationId="{6843288D-5DD2-F6A7-D02A-B63A7840CAEA}"/>
          </ac:spMkLst>
        </pc:spChg>
        <pc:spChg chg="mod">
          <ac:chgData name="Timothy Darby" userId="cfb5e42d-3f43-49fb-acf5-2595171a1693" providerId="ADAL" clId="{C457CF47-D090-420E-BAA2-DADEAA555A9F}" dt="2025-10-29T01:28:49.783" v="183" actId="20577"/>
          <ac:spMkLst>
            <pc:docMk/>
            <pc:sldMk cId="1314938911" sldId="311"/>
            <ac:spMk id="3" creationId="{9E318860-F1D6-F234-5294-B9597B54F0F4}"/>
          </ac:spMkLst>
        </pc:spChg>
      </pc:sldChg>
      <pc:sldChg chg="new del ord">
        <pc:chgData name="Timothy Darby" userId="cfb5e42d-3f43-49fb-acf5-2595171a1693" providerId="ADAL" clId="{C457CF47-D090-420E-BAA2-DADEAA555A9F}" dt="2025-10-29T01:25:01.588" v="8" actId="680"/>
        <pc:sldMkLst>
          <pc:docMk/>
          <pc:sldMk cId="3791532713" sldId="311"/>
        </pc:sldMkLst>
      </pc:sldChg>
      <pc:sldChg chg="modSp add mod ord">
        <pc:chgData name="Timothy Darby" userId="cfb5e42d-3f43-49fb-acf5-2595171a1693" providerId="ADAL" clId="{C457CF47-D090-420E-BAA2-DADEAA555A9F}" dt="2025-10-29T01:30:05.482" v="308" actId="20577"/>
        <pc:sldMkLst>
          <pc:docMk/>
          <pc:sldMk cId="2448378650" sldId="312"/>
        </pc:sldMkLst>
        <pc:spChg chg="mod">
          <ac:chgData name="Timothy Darby" userId="cfb5e42d-3f43-49fb-acf5-2595171a1693" providerId="ADAL" clId="{C457CF47-D090-420E-BAA2-DADEAA555A9F}" dt="2025-10-29T01:29:19.755" v="190" actId="20577"/>
          <ac:spMkLst>
            <pc:docMk/>
            <pc:sldMk cId="2448378650" sldId="312"/>
            <ac:spMk id="2" creationId="{D1E77066-B3EE-7F96-1801-0375B140BE96}"/>
          </ac:spMkLst>
        </pc:spChg>
        <pc:spChg chg="mod">
          <ac:chgData name="Timothy Darby" userId="cfb5e42d-3f43-49fb-acf5-2595171a1693" providerId="ADAL" clId="{C457CF47-D090-420E-BAA2-DADEAA555A9F}" dt="2025-10-29T01:30:05.482" v="308" actId="20577"/>
          <ac:spMkLst>
            <pc:docMk/>
            <pc:sldMk cId="2448378650" sldId="312"/>
            <ac:spMk id="3" creationId="{BED22EEF-3808-D562-D59A-8C05850BA399}"/>
          </ac:spMkLst>
        </pc:spChg>
      </pc:sldChg>
      <pc:sldChg chg="add setBg">
        <pc:chgData name="Timothy Darby" userId="cfb5e42d-3f43-49fb-acf5-2595171a1693" providerId="ADAL" clId="{C457CF47-D090-420E-BAA2-DADEAA555A9F}" dt="2025-10-29T01:30:19.914" v="309"/>
        <pc:sldMkLst>
          <pc:docMk/>
          <pc:sldMk cId="0" sldId="313"/>
        </pc:sldMkLst>
      </pc:sldChg>
      <pc:sldChg chg="modSp add mod setBg">
        <pc:chgData name="Timothy Darby" userId="cfb5e42d-3f43-49fb-acf5-2595171a1693" providerId="ADAL" clId="{C457CF47-D090-420E-BAA2-DADEAA555A9F}" dt="2025-10-29T01:31:54.382" v="327" actId="14100"/>
        <pc:sldMkLst>
          <pc:docMk/>
          <pc:sldMk cId="0" sldId="314"/>
        </pc:sldMkLst>
        <pc:spChg chg="mod">
          <ac:chgData name="Timothy Darby" userId="cfb5e42d-3f43-49fb-acf5-2595171a1693" providerId="ADAL" clId="{C457CF47-D090-420E-BAA2-DADEAA555A9F}" dt="2025-10-29T01:31:06.597" v="314" actId="14100"/>
          <ac:spMkLst>
            <pc:docMk/>
            <pc:sldMk cId="0" sldId="314"/>
            <ac:spMk id="4" creationId="{00000000-0000-0000-0000-000000000000}"/>
          </ac:spMkLst>
        </pc:spChg>
        <pc:spChg chg="mod">
          <ac:chgData name="Timothy Darby" userId="cfb5e42d-3f43-49fb-acf5-2595171a1693" providerId="ADAL" clId="{C457CF47-D090-420E-BAA2-DADEAA555A9F}" dt="2025-10-29T01:31:54.382" v="327" actId="14100"/>
          <ac:spMkLst>
            <pc:docMk/>
            <pc:sldMk cId="0" sldId="314"/>
            <ac:spMk id="5" creationId="{00000000-0000-0000-0000-000000000000}"/>
          </ac:spMkLst>
        </pc:spChg>
        <pc:spChg chg="mod">
          <ac:chgData name="Timothy Darby" userId="cfb5e42d-3f43-49fb-acf5-2595171a1693" providerId="ADAL" clId="{C457CF47-D090-420E-BAA2-DADEAA555A9F}" dt="2025-10-29T01:31:23.443" v="321" actId="2710"/>
          <ac:spMkLst>
            <pc:docMk/>
            <pc:sldMk cId="0" sldId="314"/>
            <ac:spMk id="6" creationId="{00000000-0000-0000-0000-000000000000}"/>
          </ac:spMkLst>
        </pc:spChg>
      </pc:sldChg>
      <pc:sldChg chg="modSp add mod setBg">
        <pc:chgData name="Timothy Darby" userId="cfb5e42d-3f43-49fb-acf5-2595171a1693" providerId="ADAL" clId="{C457CF47-D090-420E-BAA2-DADEAA555A9F}" dt="2025-10-29T01:33:05.116" v="349" actId="20577"/>
        <pc:sldMkLst>
          <pc:docMk/>
          <pc:sldMk cId="0" sldId="315"/>
        </pc:sldMkLst>
        <pc:spChg chg="mod">
          <ac:chgData name="Timothy Darby" userId="cfb5e42d-3f43-49fb-acf5-2595171a1693" providerId="ADAL" clId="{C457CF47-D090-420E-BAA2-DADEAA555A9F}" dt="2025-10-29T01:32:15.996" v="329" actId="14100"/>
          <ac:spMkLst>
            <pc:docMk/>
            <pc:sldMk cId="0" sldId="315"/>
            <ac:spMk id="4" creationId="{00000000-0000-0000-0000-000000000000}"/>
          </ac:spMkLst>
        </pc:spChg>
        <pc:spChg chg="mod">
          <ac:chgData name="Timothy Darby" userId="cfb5e42d-3f43-49fb-acf5-2595171a1693" providerId="ADAL" clId="{C457CF47-D090-420E-BAA2-DADEAA555A9F}" dt="2025-10-29T01:33:05.116" v="349" actId="20577"/>
          <ac:spMkLst>
            <pc:docMk/>
            <pc:sldMk cId="0" sldId="315"/>
            <ac:spMk id="5" creationId="{00000000-0000-0000-0000-000000000000}"/>
          </ac:spMkLst>
        </pc:spChg>
      </pc:sldChg>
      <pc:sldChg chg="modSp add mod setBg">
        <pc:chgData name="Timothy Darby" userId="cfb5e42d-3f43-49fb-acf5-2595171a1693" providerId="ADAL" clId="{C457CF47-D090-420E-BAA2-DADEAA555A9F}" dt="2025-10-29T01:51:51.318" v="440" actId="20577"/>
        <pc:sldMkLst>
          <pc:docMk/>
          <pc:sldMk cId="0" sldId="316"/>
        </pc:sldMkLst>
        <pc:spChg chg="mod">
          <ac:chgData name="Timothy Darby" userId="cfb5e42d-3f43-49fb-acf5-2595171a1693" providerId="ADAL" clId="{C457CF47-D090-420E-BAA2-DADEAA555A9F}" dt="2025-10-29T01:42:53.353" v="429" actId="14100"/>
          <ac:spMkLst>
            <pc:docMk/>
            <pc:sldMk cId="0" sldId="316"/>
            <ac:spMk id="4" creationId="{00000000-0000-0000-0000-000000000000}"/>
          </ac:spMkLst>
        </pc:spChg>
        <pc:spChg chg="mod">
          <ac:chgData name="Timothy Darby" userId="cfb5e42d-3f43-49fb-acf5-2595171a1693" providerId="ADAL" clId="{C457CF47-D090-420E-BAA2-DADEAA555A9F}" dt="2025-10-29T01:51:51.318" v="440" actId="20577"/>
          <ac:spMkLst>
            <pc:docMk/>
            <pc:sldMk cId="0" sldId="316"/>
            <ac:spMk id="5" creationId="{00000000-0000-0000-0000-000000000000}"/>
          </ac:spMkLst>
        </pc:spChg>
        <pc:spChg chg="mod">
          <ac:chgData name="Timothy Darby" userId="cfb5e42d-3f43-49fb-acf5-2595171a1693" providerId="ADAL" clId="{C457CF47-D090-420E-BAA2-DADEAA555A9F}" dt="2025-10-29T01:42:41.083" v="427" actId="20577"/>
          <ac:spMkLst>
            <pc:docMk/>
            <pc:sldMk cId="0" sldId="316"/>
            <ac:spMk id="6" creationId="{00000000-0000-0000-0000-000000000000}"/>
          </ac:spMkLst>
        </pc:spChg>
      </pc:sldChg>
      <pc:sldChg chg="modSp add mod setBg">
        <pc:chgData name="Timothy Darby" userId="cfb5e42d-3f43-49fb-acf5-2595171a1693" providerId="ADAL" clId="{C457CF47-D090-420E-BAA2-DADEAA555A9F}" dt="2025-10-29T01:57:38.557" v="460" actId="20577"/>
        <pc:sldMkLst>
          <pc:docMk/>
          <pc:sldMk cId="0" sldId="317"/>
        </pc:sldMkLst>
        <pc:spChg chg="mod">
          <ac:chgData name="Timothy Darby" userId="cfb5e42d-3f43-49fb-acf5-2595171a1693" providerId="ADAL" clId="{C457CF47-D090-420E-BAA2-DADEAA555A9F}" dt="2025-10-29T01:57:10.252" v="441" actId="14100"/>
          <ac:spMkLst>
            <pc:docMk/>
            <pc:sldMk cId="0" sldId="317"/>
            <ac:spMk id="4" creationId="{00000000-0000-0000-0000-000000000000}"/>
          </ac:spMkLst>
        </pc:spChg>
        <pc:spChg chg="mod">
          <ac:chgData name="Timothy Darby" userId="cfb5e42d-3f43-49fb-acf5-2595171a1693" providerId="ADAL" clId="{C457CF47-D090-420E-BAA2-DADEAA555A9F}" dt="2025-10-29T01:57:38.557" v="460" actId="20577"/>
          <ac:spMkLst>
            <pc:docMk/>
            <pc:sldMk cId="0" sldId="317"/>
            <ac:spMk id="5" creationId="{00000000-0000-0000-0000-000000000000}"/>
          </ac:spMkLst>
        </pc:spChg>
      </pc:sldChg>
      <pc:sldChg chg="add setBg">
        <pc:chgData name="Timothy Darby" userId="cfb5e42d-3f43-49fb-acf5-2595171a1693" providerId="ADAL" clId="{C457CF47-D090-420E-BAA2-DADEAA555A9F}" dt="2025-10-29T01:30:19.914" v="309"/>
        <pc:sldMkLst>
          <pc:docMk/>
          <pc:sldMk cId="0" sldId="318"/>
        </pc:sldMkLst>
      </pc:sldChg>
      <pc:sldChg chg="add setBg">
        <pc:chgData name="Timothy Darby" userId="cfb5e42d-3f43-49fb-acf5-2595171a1693" providerId="ADAL" clId="{C457CF47-D090-420E-BAA2-DADEAA555A9F}" dt="2025-10-29T01:30:19.914" v="309"/>
        <pc:sldMkLst>
          <pc:docMk/>
          <pc:sldMk cId="0" sldId="319"/>
        </pc:sldMkLst>
      </pc:sldChg>
      <pc:sldChg chg="addSp new mod">
        <pc:chgData name="Timothy Darby" userId="cfb5e42d-3f43-49fb-acf5-2595171a1693" providerId="ADAL" clId="{C457CF47-D090-420E-BAA2-DADEAA555A9F}" dt="2025-11-03T01:29:15.012" v="462" actId="22"/>
        <pc:sldMkLst>
          <pc:docMk/>
          <pc:sldMk cId="2455817684" sldId="320"/>
        </pc:sldMkLst>
        <pc:picChg chg="add">
          <ac:chgData name="Timothy Darby" userId="cfb5e42d-3f43-49fb-acf5-2595171a1693" providerId="ADAL" clId="{C457CF47-D090-420E-BAA2-DADEAA555A9F}" dt="2025-11-03T01:29:15.012" v="462" actId="22"/>
          <ac:picMkLst>
            <pc:docMk/>
            <pc:sldMk cId="2455817684" sldId="320"/>
            <ac:picMk id="3" creationId="{094DD48A-1A3F-BBED-D003-582C0999BB49}"/>
          </ac:picMkLst>
        </pc:picChg>
      </pc:sldChg>
      <pc:sldMasterChg chg="delSldLayout">
        <pc:chgData name="Timothy Darby" userId="cfb5e42d-3f43-49fb-acf5-2595171a1693" providerId="ADAL" clId="{C457CF47-D090-420E-BAA2-DADEAA555A9F}" dt="2025-10-29T01:24:05.902" v="1" actId="47"/>
        <pc:sldMasterMkLst>
          <pc:docMk/>
          <pc:sldMasterMk cId="933257508" sldId="2147483648"/>
        </pc:sldMasterMkLst>
        <pc:sldLayoutChg chg="del">
          <pc:chgData name="Timothy Darby" userId="cfb5e42d-3f43-49fb-acf5-2595171a1693" providerId="ADAL" clId="{C457CF47-D090-420E-BAA2-DADEAA555A9F}" dt="2025-10-29T01:24:05.902" v="1" actId="47"/>
          <pc:sldLayoutMkLst>
            <pc:docMk/>
            <pc:sldMasterMk cId="933257508" sldId="2147483648"/>
            <pc:sldLayoutMk cId="2412466343"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3D072-27A5-44E8-9B03-0D4B7ACAF84B}"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5CCBD-71AE-4B4A-B788-53DAD9FEFA69}" type="slidenum">
              <a:rPr lang="en-US" smtClean="0"/>
              <a:t>‹#›</a:t>
            </a:fld>
            <a:endParaRPr lang="en-US"/>
          </a:p>
        </p:txBody>
      </p:sp>
    </p:spTree>
    <p:extLst>
      <p:ext uri="{BB962C8B-B14F-4D97-AF65-F5344CB8AC3E}">
        <p14:creationId xmlns:p14="http://schemas.microsoft.com/office/powerpoint/2010/main" val="2384614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inventory system is a fundamental part of most games. It stores items the player collects and allows them to use or manage those items. Think of games like Minecraft or RPGs.</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simple. Python lists are perfect for basic inventories. Walk through the code: create an empty list, append items, and print to see the contents. This is great for beginners!</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common operations: removing items, checking if items exist, counting total items, and displaying all items. These are the basic operations students will need for a simple inventory system.</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Dictionaries let us store properties for each item. Notice how each item is a key, and its value is another dictionary with properties like damage, defense, or healing. This is more realistic for actual games.</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operations are similar to lists but more powerful. We can access nested properties, loop through items and their stats. The .items() method gives us both keys and values at once.</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to use each? Lists are perfect for simple inventories where you just need item names. Dictionaries are better when items have properties like stats, descriptions, or effects. Choose based on your game's complexity.</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hands-on practice! Students should create their own inventory with at least 5 items. Encourage them to try both approaches. The bonus challenge helps them think about functions and code organization.</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7806-56DA-E5E9-B532-A1BAC8A4AA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B8B321-6D45-0ADB-3FEF-2715C2E2E5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8DFBAB-81F2-8E14-08F5-AD43BCFA633B}"/>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5" name="Footer Placeholder 4">
            <a:extLst>
              <a:ext uri="{FF2B5EF4-FFF2-40B4-BE49-F238E27FC236}">
                <a16:creationId xmlns:a16="http://schemas.microsoft.com/office/drawing/2014/main" id="{BA9071F3-6EBA-6D67-81E4-33D887DA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E91A9-E862-47E6-1F30-12E7CDBD1A12}"/>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3237177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43C0-DBE4-849A-4077-3954773958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6BC7F5-FDD0-B6DB-83AC-014599EAFD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05C9A-0268-0F20-A25A-3763BFBD94A0}"/>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5" name="Footer Placeholder 4">
            <a:extLst>
              <a:ext uri="{FF2B5EF4-FFF2-40B4-BE49-F238E27FC236}">
                <a16:creationId xmlns:a16="http://schemas.microsoft.com/office/drawing/2014/main" id="{C5B20484-CB7A-1EE7-9A73-977C7E92A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EE441-2256-ECDA-03EF-4E6817D8E0ED}"/>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211798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06C33-0A17-9E35-76BA-23CD498204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1D760-9005-869D-4533-4BF0DF2528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6629A-7EC2-84E5-5B9C-F79D0A93144C}"/>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5" name="Footer Placeholder 4">
            <a:extLst>
              <a:ext uri="{FF2B5EF4-FFF2-40B4-BE49-F238E27FC236}">
                <a16:creationId xmlns:a16="http://schemas.microsoft.com/office/drawing/2014/main" id="{A45D076F-234A-2CD9-A52B-B6B0A6906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79CD3-EE1F-84FD-1A4A-432C77C330BF}"/>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537418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36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2BDB-464D-DD1D-8A6E-1DEDA45339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76AA2-1E32-6763-08A3-68DA51998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73733-50C8-C27C-A9DC-6E49AD350770}"/>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5" name="Footer Placeholder 4">
            <a:extLst>
              <a:ext uri="{FF2B5EF4-FFF2-40B4-BE49-F238E27FC236}">
                <a16:creationId xmlns:a16="http://schemas.microsoft.com/office/drawing/2014/main" id="{5423C219-64D6-E7E3-5ACA-BD4953E35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05D2F-304B-F555-0B8B-10AD1E19B7C4}"/>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363486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3026-8EBA-48A7-1058-A90F59EB3F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82AB92-D0D2-6993-135D-D80C544FB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F581D6-A14A-C62D-5502-2CCFC5555984}"/>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5" name="Footer Placeholder 4">
            <a:extLst>
              <a:ext uri="{FF2B5EF4-FFF2-40B4-BE49-F238E27FC236}">
                <a16:creationId xmlns:a16="http://schemas.microsoft.com/office/drawing/2014/main" id="{DF523A32-B115-D349-AA63-72BF0BEBD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93F72-9505-E6F4-3206-C23D29C66985}"/>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428629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3BEA-0CF7-9EBC-7F31-CDC2242BC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94C214-B618-CF5A-A983-12FD566B2E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085F5C-FC82-B67F-B395-2BD1FA0FDF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8EC248-CE51-C994-8A3A-0C09B26A42F3}"/>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6" name="Footer Placeholder 5">
            <a:extLst>
              <a:ext uri="{FF2B5EF4-FFF2-40B4-BE49-F238E27FC236}">
                <a16:creationId xmlns:a16="http://schemas.microsoft.com/office/drawing/2014/main" id="{738B1F35-3991-D012-CE58-D9B2B519D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9D708-7D9E-E7E5-6E9A-3984EADD718B}"/>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281317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1649-BE3B-E740-B0F3-BC7583E6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3F5054-0EBA-3C0E-EA4F-53633028C8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8FB50-C18A-49BC-F901-C4B125D811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43D2AD-4264-7EF5-4B5B-A7CADE1BF0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D246A-DE68-3E6A-828B-2EB4FB1F71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EDBC69-AB29-0860-BB19-53CFD4B5BFB7}"/>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8" name="Footer Placeholder 7">
            <a:extLst>
              <a:ext uri="{FF2B5EF4-FFF2-40B4-BE49-F238E27FC236}">
                <a16:creationId xmlns:a16="http://schemas.microsoft.com/office/drawing/2014/main" id="{AB538AD0-A741-3C7C-5D5D-6380282ADA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BCFB-2042-1190-FA99-1E96D263C7BF}"/>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2356896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462C-298D-D014-C787-A11E428A28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F5716D-4189-2600-6402-DFDD3B6F1CAB}"/>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4" name="Footer Placeholder 3">
            <a:extLst>
              <a:ext uri="{FF2B5EF4-FFF2-40B4-BE49-F238E27FC236}">
                <a16:creationId xmlns:a16="http://schemas.microsoft.com/office/drawing/2014/main" id="{36EB607C-56B2-0891-1C61-53DD07A90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3E190-57CD-B330-A80C-FB6C3AFDC71A}"/>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2124386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7C775E-A96B-2AE4-B561-AEB6C067E43C}"/>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3" name="Footer Placeholder 2">
            <a:extLst>
              <a:ext uri="{FF2B5EF4-FFF2-40B4-BE49-F238E27FC236}">
                <a16:creationId xmlns:a16="http://schemas.microsoft.com/office/drawing/2014/main" id="{0D3E1285-AD4C-437A-8215-EC81197661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492155-5FF4-A71A-6FA6-5EBE3BF9FF0F}"/>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159817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35CF-6268-E306-BD14-ECF86D7E65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12240-2E83-D426-A4BA-6D2CE5D79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F13F2-431F-7288-5DD6-1DD069180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CBE40-3DC3-D4E5-C205-235534CEA402}"/>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6" name="Footer Placeholder 5">
            <a:extLst>
              <a:ext uri="{FF2B5EF4-FFF2-40B4-BE49-F238E27FC236}">
                <a16:creationId xmlns:a16="http://schemas.microsoft.com/office/drawing/2014/main" id="{6823B204-3171-4841-9641-7B179DCD1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CA19E-D25D-0351-D013-731B233B5952}"/>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291304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50CE-AF89-901D-D690-39A896FAA4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08597-5CF0-BE15-95B1-785297CD5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32A6B-E983-E2DD-ED54-4E462AE34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F1985-BCB1-78BD-8FD7-9444EE2BCC40}"/>
              </a:ext>
            </a:extLst>
          </p:cNvPr>
          <p:cNvSpPr>
            <a:spLocks noGrp="1"/>
          </p:cNvSpPr>
          <p:nvPr>
            <p:ph type="dt" sz="half" idx="10"/>
          </p:nvPr>
        </p:nvSpPr>
        <p:spPr/>
        <p:txBody>
          <a:bodyPr/>
          <a:lstStyle/>
          <a:p>
            <a:fld id="{428ADA30-8AD1-4C3A-B162-5BC611BBBAD3}" type="datetimeFigureOut">
              <a:rPr lang="en-US" smtClean="0"/>
              <a:t>10/29/2025</a:t>
            </a:fld>
            <a:endParaRPr lang="en-US"/>
          </a:p>
        </p:txBody>
      </p:sp>
      <p:sp>
        <p:nvSpPr>
          <p:cNvPr id="6" name="Footer Placeholder 5">
            <a:extLst>
              <a:ext uri="{FF2B5EF4-FFF2-40B4-BE49-F238E27FC236}">
                <a16:creationId xmlns:a16="http://schemas.microsoft.com/office/drawing/2014/main" id="{6E16F43B-F69A-B275-518C-EF7200DDB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26400-D9ED-0B48-D348-11256ADCE32D}"/>
              </a:ext>
            </a:extLst>
          </p:cNvPr>
          <p:cNvSpPr>
            <a:spLocks noGrp="1"/>
          </p:cNvSpPr>
          <p:nvPr>
            <p:ph type="sldNum" sz="quarter" idx="12"/>
          </p:nvPr>
        </p:nvSpPr>
        <p:spPr/>
        <p:txBody>
          <a:bodyPr/>
          <a:lstStyle/>
          <a:p>
            <a:fld id="{BD5BD0BE-9258-4FC0-9FF0-8EE51087785A}" type="slidenum">
              <a:rPr lang="en-US" smtClean="0"/>
              <a:t>‹#›</a:t>
            </a:fld>
            <a:endParaRPr lang="en-US"/>
          </a:p>
        </p:txBody>
      </p:sp>
    </p:spTree>
    <p:extLst>
      <p:ext uri="{BB962C8B-B14F-4D97-AF65-F5344CB8AC3E}">
        <p14:creationId xmlns:p14="http://schemas.microsoft.com/office/powerpoint/2010/main" val="2404442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A2323-414A-0E47-D0E1-AC68C1436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B3C07B-48BB-6D88-2C0B-044A9F61DF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EA694-6F63-4CC7-3893-D9C813AF43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8ADA30-8AD1-4C3A-B162-5BC611BBBAD3}" type="datetimeFigureOut">
              <a:rPr lang="en-US" smtClean="0"/>
              <a:t>10/29/2025</a:t>
            </a:fld>
            <a:endParaRPr lang="en-US"/>
          </a:p>
        </p:txBody>
      </p:sp>
      <p:sp>
        <p:nvSpPr>
          <p:cNvPr id="5" name="Footer Placeholder 4">
            <a:extLst>
              <a:ext uri="{FF2B5EF4-FFF2-40B4-BE49-F238E27FC236}">
                <a16:creationId xmlns:a16="http://schemas.microsoft.com/office/drawing/2014/main" id="{98D69ADB-8468-AD8D-D2ED-F268AC4D40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006F76-59D6-8038-CBBA-4C1CB9C1E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5BD0BE-9258-4FC0-9FF0-8EE51087785A}" type="slidenum">
              <a:rPr lang="en-US" smtClean="0"/>
              <a:t>‹#›</a:t>
            </a:fld>
            <a:endParaRPr lang="en-US"/>
          </a:p>
        </p:txBody>
      </p:sp>
    </p:spTree>
    <p:extLst>
      <p:ext uri="{BB962C8B-B14F-4D97-AF65-F5344CB8AC3E}">
        <p14:creationId xmlns:p14="http://schemas.microsoft.com/office/powerpoint/2010/main" val="933257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Snake">
            <a:extLst>
              <a:ext uri="{FF2B5EF4-FFF2-40B4-BE49-F238E27FC236}">
                <a16:creationId xmlns:a16="http://schemas.microsoft.com/office/drawing/2014/main" id="{90279A30-150A-55C2-45D9-2C71A1286E7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6FFA7-F504-CEF9-C628-3BC42850BB8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Introduction to Python for Games</a:t>
            </a:r>
          </a:p>
        </p:txBody>
      </p:sp>
      <p:sp>
        <p:nvSpPr>
          <p:cNvPr id="3" name="Subtitle 2">
            <a:extLst>
              <a:ext uri="{FF2B5EF4-FFF2-40B4-BE49-F238E27FC236}">
                <a16:creationId xmlns:a16="http://schemas.microsoft.com/office/drawing/2014/main" id="{404407C3-75A4-E497-AE1A-AA7620FA988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Year 9 Engineering: Lets Make Games!</a:t>
            </a:r>
          </a:p>
        </p:txBody>
      </p:sp>
    </p:spTree>
    <p:extLst>
      <p:ext uri="{BB962C8B-B14F-4D97-AF65-F5344CB8AC3E}">
        <p14:creationId xmlns:p14="http://schemas.microsoft.com/office/powerpoint/2010/main" val="75830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13E8-AE4C-5A5F-80EA-8E502A8EF1B9}"/>
              </a:ext>
            </a:extLst>
          </p:cNvPr>
          <p:cNvSpPr>
            <a:spLocks noGrp="1"/>
          </p:cNvSpPr>
          <p:nvPr>
            <p:ph type="title"/>
          </p:nvPr>
        </p:nvSpPr>
        <p:spPr/>
        <p:txBody>
          <a:bodyPr/>
          <a:lstStyle/>
          <a:p>
            <a:r>
              <a:rPr lang="en-US" dirty="0"/>
              <a:t>Comparing Values</a:t>
            </a:r>
          </a:p>
        </p:txBody>
      </p:sp>
      <p:sp>
        <p:nvSpPr>
          <p:cNvPr id="3" name="Content Placeholder 2">
            <a:extLst>
              <a:ext uri="{FF2B5EF4-FFF2-40B4-BE49-F238E27FC236}">
                <a16:creationId xmlns:a16="http://schemas.microsoft.com/office/drawing/2014/main" id="{5FEA9375-C887-0031-01FA-A556FFB196E9}"/>
              </a:ext>
            </a:extLst>
          </p:cNvPr>
          <p:cNvSpPr>
            <a:spLocks noGrp="1"/>
          </p:cNvSpPr>
          <p:nvPr>
            <p:ph idx="1"/>
          </p:nvPr>
        </p:nvSpPr>
        <p:spPr/>
        <p:txBody>
          <a:bodyPr/>
          <a:lstStyle/>
          <a:p>
            <a:r>
              <a:rPr lang="en-US" dirty="0"/>
              <a:t>== means "is equal to" (NOT =)</a:t>
            </a:r>
          </a:p>
          <a:p>
            <a:r>
              <a:rPr lang="en-US" dirty="0"/>
              <a:t>!= means "is not equal to“</a:t>
            </a:r>
          </a:p>
          <a:p>
            <a:r>
              <a:rPr lang="en-US" dirty="0"/>
              <a:t>&gt; greater than</a:t>
            </a:r>
          </a:p>
          <a:p>
            <a:r>
              <a:rPr lang="en-US" dirty="0"/>
              <a:t>&lt; less than</a:t>
            </a:r>
          </a:p>
        </p:txBody>
      </p:sp>
    </p:spTree>
    <p:extLst>
      <p:ext uri="{BB962C8B-B14F-4D97-AF65-F5344CB8AC3E}">
        <p14:creationId xmlns:p14="http://schemas.microsoft.com/office/powerpoint/2010/main" val="381734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E68-BB20-017D-6EB1-556471FF50A1}"/>
              </a:ext>
            </a:extLst>
          </p:cNvPr>
          <p:cNvSpPr>
            <a:spLocks noGrp="1"/>
          </p:cNvSpPr>
          <p:nvPr>
            <p:ph type="title"/>
          </p:nvPr>
        </p:nvSpPr>
        <p:spPr/>
        <p:txBody>
          <a:bodyPr/>
          <a:lstStyle/>
          <a:p>
            <a:r>
              <a:rPr lang="en-US" dirty="0"/>
              <a:t>If Statements - The Basics</a:t>
            </a:r>
          </a:p>
        </p:txBody>
      </p:sp>
      <p:sp>
        <p:nvSpPr>
          <p:cNvPr id="3" name="Content Placeholder 2">
            <a:extLst>
              <a:ext uri="{FF2B5EF4-FFF2-40B4-BE49-F238E27FC236}">
                <a16:creationId xmlns:a16="http://schemas.microsoft.com/office/drawing/2014/main" id="{58BB7D58-D288-5067-B1C7-CE8FDF25046C}"/>
              </a:ext>
            </a:extLst>
          </p:cNvPr>
          <p:cNvSpPr>
            <a:spLocks noGrp="1"/>
          </p:cNvSpPr>
          <p:nvPr>
            <p:ph idx="1"/>
          </p:nvPr>
        </p:nvSpPr>
        <p:spPr/>
        <p:txBody>
          <a:bodyPr/>
          <a:lstStyle/>
          <a:p>
            <a:pPr marL="0" indent="0">
              <a:buNone/>
            </a:pPr>
            <a:r>
              <a:rPr lang="en-US" b="1" dirty="0"/>
              <a:t>Key point:</a:t>
            </a:r>
            <a:r>
              <a:rPr lang="en-US" dirty="0"/>
              <a:t> Code inside the if MUST be indented!</a:t>
            </a:r>
          </a:p>
        </p:txBody>
      </p:sp>
      <p:pic>
        <p:nvPicPr>
          <p:cNvPr id="5" name="Picture 4">
            <a:extLst>
              <a:ext uri="{FF2B5EF4-FFF2-40B4-BE49-F238E27FC236}">
                <a16:creationId xmlns:a16="http://schemas.microsoft.com/office/drawing/2014/main" id="{1150D241-25C6-2ADB-EF36-4112E6C4680A}"/>
              </a:ext>
            </a:extLst>
          </p:cNvPr>
          <p:cNvPicPr>
            <a:picLocks noChangeAspect="1"/>
          </p:cNvPicPr>
          <p:nvPr/>
        </p:nvPicPr>
        <p:blipFill>
          <a:blip r:embed="rId2"/>
          <a:stretch>
            <a:fillRect/>
          </a:stretch>
        </p:blipFill>
        <p:spPr>
          <a:xfrm>
            <a:off x="916514" y="2510081"/>
            <a:ext cx="10350702" cy="2900119"/>
          </a:xfrm>
          <a:prstGeom prst="rect">
            <a:avLst/>
          </a:prstGeom>
        </p:spPr>
      </p:pic>
    </p:spTree>
    <p:extLst>
      <p:ext uri="{BB962C8B-B14F-4D97-AF65-F5344CB8AC3E}">
        <p14:creationId xmlns:p14="http://schemas.microsoft.com/office/powerpoint/2010/main" val="394721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AD936-B950-76F9-4B0B-6F8D23CE6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44AE1-EC0D-2CF3-71E1-4BCB354CBBD5}"/>
              </a:ext>
            </a:extLst>
          </p:cNvPr>
          <p:cNvSpPr>
            <a:spLocks noGrp="1"/>
          </p:cNvSpPr>
          <p:nvPr>
            <p:ph type="title"/>
          </p:nvPr>
        </p:nvSpPr>
        <p:spPr/>
        <p:txBody>
          <a:bodyPr/>
          <a:lstStyle/>
          <a:p>
            <a:r>
              <a:rPr lang="en-US" dirty="0"/>
              <a:t>If Statements - The Basics</a:t>
            </a:r>
          </a:p>
        </p:txBody>
      </p:sp>
      <p:sp>
        <p:nvSpPr>
          <p:cNvPr id="3" name="Content Placeholder 2">
            <a:extLst>
              <a:ext uri="{FF2B5EF4-FFF2-40B4-BE49-F238E27FC236}">
                <a16:creationId xmlns:a16="http://schemas.microsoft.com/office/drawing/2014/main" id="{834A7298-5E65-8F34-174D-6D1390699CB3}"/>
              </a:ext>
            </a:extLst>
          </p:cNvPr>
          <p:cNvSpPr>
            <a:spLocks noGrp="1"/>
          </p:cNvSpPr>
          <p:nvPr>
            <p:ph idx="1"/>
          </p:nvPr>
        </p:nvSpPr>
        <p:spPr/>
        <p:txBody>
          <a:bodyPr/>
          <a:lstStyle/>
          <a:p>
            <a:pPr marL="0" indent="0">
              <a:buNone/>
            </a:pPr>
            <a:r>
              <a:rPr lang="en-US" b="1" dirty="0"/>
              <a:t>Let’s say you want to allow players to pick a direction or option…</a:t>
            </a:r>
            <a:endParaRPr lang="en-US" dirty="0"/>
          </a:p>
        </p:txBody>
      </p:sp>
      <p:pic>
        <p:nvPicPr>
          <p:cNvPr id="6" name="Picture 5">
            <a:extLst>
              <a:ext uri="{FF2B5EF4-FFF2-40B4-BE49-F238E27FC236}">
                <a16:creationId xmlns:a16="http://schemas.microsoft.com/office/drawing/2014/main" id="{49BE09C2-6926-EBBB-0EBB-E5D4B7102CA1}"/>
              </a:ext>
            </a:extLst>
          </p:cNvPr>
          <p:cNvPicPr>
            <a:picLocks noChangeAspect="1"/>
          </p:cNvPicPr>
          <p:nvPr/>
        </p:nvPicPr>
        <p:blipFill>
          <a:blip r:embed="rId2"/>
          <a:stretch>
            <a:fillRect/>
          </a:stretch>
        </p:blipFill>
        <p:spPr>
          <a:xfrm>
            <a:off x="1021045" y="2944101"/>
            <a:ext cx="8602021" cy="2792670"/>
          </a:xfrm>
          <a:prstGeom prst="rect">
            <a:avLst/>
          </a:prstGeom>
        </p:spPr>
      </p:pic>
    </p:spTree>
    <p:extLst>
      <p:ext uri="{BB962C8B-B14F-4D97-AF65-F5344CB8AC3E}">
        <p14:creationId xmlns:p14="http://schemas.microsoft.com/office/powerpoint/2010/main" val="2089033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AADD3-F293-2B73-994B-4C77050E76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3234C-D419-92C3-A6C4-726DC8321001}"/>
              </a:ext>
            </a:extLst>
          </p:cNvPr>
          <p:cNvSpPr>
            <a:spLocks noGrp="1"/>
          </p:cNvSpPr>
          <p:nvPr>
            <p:ph type="title"/>
          </p:nvPr>
        </p:nvSpPr>
        <p:spPr/>
        <p:txBody>
          <a:bodyPr/>
          <a:lstStyle/>
          <a:p>
            <a:r>
              <a:rPr lang="en-US" dirty="0"/>
              <a:t>If Statements - The Basics</a:t>
            </a:r>
          </a:p>
        </p:txBody>
      </p:sp>
      <p:sp>
        <p:nvSpPr>
          <p:cNvPr id="3" name="Content Placeholder 2">
            <a:extLst>
              <a:ext uri="{FF2B5EF4-FFF2-40B4-BE49-F238E27FC236}">
                <a16:creationId xmlns:a16="http://schemas.microsoft.com/office/drawing/2014/main" id="{012AC3FB-1835-5599-F793-C7F217A9A5A6}"/>
              </a:ext>
            </a:extLst>
          </p:cNvPr>
          <p:cNvSpPr>
            <a:spLocks noGrp="1"/>
          </p:cNvSpPr>
          <p:nvPr>
            <p:ph idx="1"/>
          </p:nvPr>
        </p:nvSpPr>
        <p:spPr/>
        <p:txBody>
          <a:bodyPr/>
          <a:lstStyle/>
          <a:p>
            <a:pPr marL="0" indent="0">
              <a:buNone/>
            </a:pPr>
            <a:r>
              <a:rPr lang="en-US" b="1" dirty="0"/>
              <a:t>What if we want the player to be able to go left and right?</a:t>
            </a:r>
            <a:endParaRPr lang="en-US" dirty="0"/>
          </a:p>
        </p:txBody>
      </p:sp>
      <p:pic>
        <p:nvPicPr>
          <p:cNvPr id="5" name="Picture 4">
            <a:extLst>
              <a:ext uri="{FF2B5EF4-FFF2-40B4-BE49-F238E27FC236}">
                <a16:creationId xmlns:a16="http://schemas.microsoft.com/office/drawing/2014/main" id="{FB45EDD9-D06B-BA33-9560-7EB76FE34996}"/>
              </a:ext>
            </a:extLst>
          </p:cNvPr>
          <p:cNvPicPr>
            <a:picLocks noChangeAspect="1"/>
          </p:cNvPicPr>
          <p:nvPr/>
        </p:nvPicPr>
        <p:blipFill>
          <a:blip r:embed="rId2"/>
          <a:stretch>
            <a:fillRect/>
          </a:stretch>
        </p:blipFill>
        <p:spPr>
          <a:xfrm>
            <a:off x="925284" y="2526128"/>
            <a:ext cx="8435757" cy="3650835"/>
          </a:xfrm>
          <a:prstGeom prst="rect">
            <a:avLst/>
          </a:prstGeom>
        </p:spPr>
      </p:pic>
    </p:spTree>
    <p:extLst>
      <p:ext uri="{BB962C8B-B14F-4D97-AF65-F5344CB8AC3E}">
        <p14:creationId xmlns:p14="http://schemas.microsoft.com/office/powerpoint/2010/main" val="3130392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9CD72-A664-663E-C2F1-EB24EB452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88C63-BAB7-BC0F-F331-C59379E36D74}"/>
              </a:ext>
            </a:extLst>
          </p:cNvPr>
          <p:cNvSpPr>
            <a:spLocks noGrp="1"/>
          </p:cNvSpPr>
          <p:nvPr>
            <p:ph type="title"/>
          </p:nvPr>
        </p:nvSpPr>
        <p:spPr/>
        <p:txBody>
          <a:bodyPr/>
          <a:lstStyle/>
          <a:p>
            <a:r>
              <a:rPr lang="en-US" dirty="0"/>
              <a:t>If Statements - The Basics</a:t>
            </a:r>
          </a:p>
        </p:txBody>
      </p:sp>
      <p:sp>
        <p:nvSpPr>
          <p:cNvPr id="3" name="Content Placeholder 2">
            <a:extLst>
              <a:ext uri="{FF2B5EF4-FFF2-40B4-BE49-F238E27FC236}">
                <a16:creationId xmlns:a16="http://schemas.microsoft.com/office/drawing/2014/main" id="{3BF84E34-1DA0-61AD-6D66-7EE82A231F27}"/>
              </a:ext>
            </a:extLst>
          </p:cNvPr>
          <p:cNvSpPr>
            <a:spLocks noGrp="1"/>
          </p:cNvSpPr>
          <p:nvPr>
            <p:ph idx="1"/>
          </p:nvPr>
        </p:nvSpPr>
        <p:spPr>
          <a:xfrm>
            <a:off x="838200" y="1690688"/>
            <a:ext cx="10515600" cy="950036"/>
          </a:xfrm>
        </p:spPr>
        <p:txBody>
          <a:bodyPr/>
          <a:lstStyle/>
          <a:p>
            <a:pPr marL="0" indent="0">
              <a:buNone/>
            </a:pPr>
            <a:r>
              <a:rPr lang="en-US" b="1" dirty="0"/>
              <a:t>What if we want multiple choices plus a way to make sure the player knows they made a mistake?</a:t>
            </a:r>
            <a:endParaRPr lang="en-US" dirty="0"/>
          </a:p>
        </p:txBody>
      </p:sp>
      <p:pic>
        <p:nvPicPr>
          <p:cNvPr id="6" name="Picture 5">
            <a:extLst>
              <a:ext uri="{FF2B5EF4-FFF2-40B4-BE49-F238E27FC236}">
                <a16:creationId xmlns:a16="http://schemas.microsoft.com/office/drawing/2014/main" id="{BE9556E0-0A54-7930-2E65-0DDE9D7947A7}"/>
              </a:ext>
            </a:extLst>
          </p:cNvPr>
          <p:cNvPicPr>
            <a:picLocks noChangeAspect="1"/>
          </p:cNvPicPr>
          <p:nvPr/>
        </p:nvPicPr>
        <p:blipFill>
          <a:blip r:embed="rId2"/>
          <a:stretch>
            <a:fillRect/>
          </a:stretch>
        </p:blipFill>
        <p:spPr>
          <a:xfrm>
            <a:off x="838200" y="2811979"/>
            <a:ext cx="6346371" cy="3680896"/>
          </a:xfrm>
          <a:prstGeom prst="rect">
            <a:avLst/>
          </a:prstGeom>
        </p:spPr>
      </p:pic>
      <p:sp>
        <p:nvSpPr>
          <p:cNvPr id="8" name="TextBox 7">
            <a:extLst>
              <a:ext uri="{FF2B5EF4-FFF2-40B4-BE49-F238E27FC236}">
                <a16:creationId xmlns:a16="http://schemas.microsoft.com/office/drawing/2014/main" id="{19658268-35AD-A423-FD08-0405EBC0157D}"/>
              </a:ext>
            </a:extLst>
          </p:cNvPr>
          <p:cNvSpPr txBox="1"/>
          <p:nvPr/>
        </p:nvSpPr>
        <p:spPr>
          <a:xfrm>
            <a:off x="7315199" y="2828836"/>
            <a:ext cx="4437994" cy="3046988"/>
          </a:xfrm>
          <a:prstGeom prst="rect">
            <a:avLst/>
          </a:prstGeom>
          <a:noFill/>
        </p:spPr>
        <p:txBody>
          <a:bodyPr wrap="square">
            <a:spAutoFit/>
          </a:bodyPr>
          <a:lstStyle/>
          <a:p>
            <a:pPr>
              <a:buNone/>
            </a:pPr>
            <a:r>
              <a:rPr lang="en-US" sz="3200" b="1" dirty="0"/>
              <a:t>else</a:t>
            </a:r>
            <a:r>
              <a:rPr lang="en-US" sz="3200" dirty="0"/>
              <a:t> catches everything not caught by if/</a:t>
            </a:r>
            <a:r>
              <a:rPr lang="en-US" sz="3200" dirty="0" err="1"/>
              <a:t>elif</a:t>
            </a:r>
            <a:endParaRPr lang="en-US" sz="3200" dirty="0"/>
          </a:p>
          <a:p>
            <a:pPr>
              <a:buFont typeface="Arial" panose="020B0604020202020204" pitchFamily="34" charset="0"/>
              <a:buChar char="•"/>
            </a:pPr>
            <a:r>
              <a:rPr lang="en-US" sz="3200" dirty="0"/>
              <a:t>Useful for invalid inputs</a:t>
            </a:r>
          </a:p>
          <a:p>
            <a:pPr>
              <a:buFont typeface="Arial" panose="020B0604020202020204" pitchFamily="34" charset="0"/>
              <a:buChar char="•"/>
            </a:pPr>
            <a:r>
              <a:rPr lang="en-US" sz="3200" dirty="0"/>
              <a:t>Always comes last</a:t>
            </a:r>
          </a:p>
          <a:p>
            <a:pPr>
              <a:buFont typeface="Arial" panose="020B0604020202020204" pitchFamily="34" charset="0"/>
              <a:buChar char="•"/>
            </a:pPr>
            <a:r>
              <a:rPr lang="en-US" sz="3200" dirty="0"/>
              <a:t>No condition needed</a:t>
            </a:r>
          </a:p>
        </p:txBody>
      </p:sp>
    </p:spTree>
    <p:extLst>
      <p:ext uri="{BB962C8B-B14F-4D97-AF65-F5344CB8AC3E}">
        <p14:creationId xmlns:p14="http://schemas.microsoft.com/office/powerpoint/2010/main" val="105506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F786-CE67-9427-1AE6-5F601B5F3F93}"/>
              </a:ext>
            </a:extLst>
          </p:cNvPr>
          <p:cNvSpPr>
            <a:spLocks noGrp="1"/>
          </p:cNvSpPr>
          <p:nvPr>
            <p:ph type="title"/>
          </p:nvPr>
        </p:nvSpPr>
        <p:spPr>
          <a:xfrm>
            <a:off x="838200" y="365125"/>
            <a:ext cx="10515600" cy="941161"/>
          </a:xfrm>
        </p:spPr>
        <p:txBody>
          <a:bodyPr/>
          <a:lstStyle/>
          <a:p>
            <a:r>
              <a:rPr lang="en-US" dirty="0"/>
              <a:t>UI/UX (user interface / user experience) note</a:t>
            </a:r>
          </a:p>
        </p:txBody>
      </p:sp>
      <p:sp>
        <p:nvSpPr>
          <p:cNvPr id="3" name="Content Placeholder 2">
            <a:extLst>
              <a:ext uri="{FF2B5EF4-FFF2-40B4-BE49-F238E27FC236}">
                <a16:creationId xmlns:a16="http://schemas.microsoft.com/office/drawing/2014/main" id="{547CB93F-94DF-F455-801F-58AF4B204973}"/>
              </a:ext>
            </a:extLst>
          </p:cNvPr>
          <p:cNvSpPr>
            <a:spLocks noGrp="1"/>
          </p:cNvSpPr>
          <p:nvPr>
            <p:ph idx="1"/>
          </p:nvPr>
        </p:nvSpPr>
        <p:spPr>
          <a:xfrm>
            <a:off x="838200" y="2080984"/>
            <a:ext cx="4887686" cy="1828801"/>
          </a:xfrm>
        </p:spPr>
        <p:txBody>
          <a:bodyPr>
            <a:normAutofit lnSpcReduction="10000"/>
          </a:bodyPr>
          <a:lstStyle/>
          <a:p>
            <a:pPr marL="0" indent="0">
              <a:buNone/>
            </a:pPr>
            <a:r>
              <a:rPr lang="en-US" sz="3200" dirty="0"/>
              <a:t>Make it obvious to the player how they need to respond based on your code</a:t>
            </a:r>
          </a:p>
        </p:txBody>
      </p:sp>
      <p:pic>
        <p:nvPicPr>
          <p:cNvPr id="5" name="Picture 4">
            <a:extLst>
              <a:ext uri="{FF2B5EF4-FFF2-40B4-BE49-F238E27FC236}">
                <a16:creationId xmlns:a16="http://schemas.microsoft.com/office/drawing/2014/main" id="{5B36BF45-D6CC-4C7A-1EEA-38C0527DAE33}"/>
              </a:ext>
            </a:extLst>
          </p:cNvPr>
          <p:cNvPicPr>
            <a:picLocks noChangeAspect="1"/>
          </p:cNvPicPr>
          <p:nvPr/>
        </p:nvPicPr>
        <p:blipFill>
          <a:blip r:embed="rId2"/>
          <a:stretch>
            <a:fillRect/>
          </a:stretch>
        </p:blipFill>
        <p:spPr>
          <a:xfrm>
            <a:off x="1881224" y="-2439162"/>
            <a:ext cx="9169784" cy="11343774"/>
          </a:xfrm>
          <a:prstGeom prst="rect">
            <a:avLst/>
          </a:prstGeom>
        </p:spPr>
      </p:pic>
    </p:spTree>
    <p:extLst>
      <p:ext uri="{BB962C8B-B14F-4D97-AF65-F5344CB8AC3E}">
        <p14:creationId xmlns:p14="http://schemas.microsoft.com/office/powerpoint/2010/main" val="3036026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CC5D-1134-ADA0-07F0-D2C47905FFFE}"/>
              </a:ext>
            </a:extLst>
          </p:cNvPr>
          <p:cNvSpPr>
            <a:spLocks noGrp="1"/>
          </p:cNvSpPr>
          <p:nvPr>
            <p:ph type="title"/>
          </p:nvPr>
        </p:nvSpPr>
        <p:spPr>
          <a:xfrm>
            <a:off x="5868557" y="1138036"/>
            <a:ext cx="5444382" cy="1402470"/>
          </a:xfrm>
        </p:spPr>
        <p:txBody>
          <a:bodyPr anchor="t">
            <a:normAutofit/>
          </a:bodyPr>
          <a:lstStyle/>
          <a:p>
            <a:r>
              <a:rPr lang="en-US" sz="3200"/>
              <a:t>Challenge 2: The first choice</a:t>
            </a:r>
          </a:p>
        </p:txBody>
      </p:sp>
      <p:pic>
        <p:nvPicPr>
          <p:cNvPr id="8" name="Picture 7" descr="Different colored question marks">
            <a:extLst>
              <a:ext uri="{FF2B5EF4-FFF2-40B4-BE49-F238E27FC236}">
                <a16:creationId xmlns:a16="http://schemas.microsoft.com/office/drawing/2014/main" id="{F76F503E-52E6-4013-B842-B381223A289A}"/>
              </a:ext>
            </a:extLst>
          </p:cNvPr>
          <p:cNvPicPr>
            <a:picLocks noChangeAspect="1"/>
          </p:cNvPicPr>
          <p:nvPr/>
        </p:nvPicPr>
        <p:blipFill>
          <a:blip r:embed="rId2"/>
          <a:srcRect l="27182" r="30568"/>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EEC355A3-C8F2-78E2-D893-7575E21BE71C}"/>
              </a:ext>
            </a:extLst>
          </p:cNvPr>
          <p:cNvSpPr>
            <a:spLocks noGrp="1"/>
          </p:cNvSpPr>
          <p:nvPr>
            <p:ph idx="1"/>
          </p:nvPr>
        </p:nvSpPr>
        <p:spPr>
          <a:xfrm>
            <a:off x="5868557" y="2551176"/>
            <a:ext cx="5444382" cy="3591207"/>
          </a:xfrm>
        </p:spPr>
        <p:txBody>
          <a:bodyPr>
            <a:normAutofit/>
          </a:bodyPr>
          <a:lstStyle/>
          <a:p>
            <a:pPr marL="0" indent="0">
              <a:buNone/>
            </a:pPr>
            <a:r>
              <a:rPr lang="en-US" sz="2000"/>
              <a:t>Create a scenario with:</a:t>
            </a:r>
          </a:p>
          <a:p>
            <a:r>
              <a:rPr lang="en-US" sz="2000"/>
              <a:t>A clear situation</a:t>
            </a:r>
          </a:p>
          <a:p>
            <a:r>
              <a:rPr lang="en-US" sz="2000"/>
              <a:t>2-3 numbered choices</a:t>
            </a:r>
          </a:p>
          <a:p>
            <a:r>
              <a:rPr lang="en-US" sz="2000"/>
              <a:t>Different outcomes for each choice</a:t>
            </a:r>
          </a:p>
          <a:p>
            <a:r>
              <a:rPr lang="en-US" sz="2000"/>
              <a:t>1-2 sentences per outcome</a:t>
            </a:r>
          </a:p>
          <a:p>
            <a:endParaRPr lang="en-US" sz="2000"/>
          </a:p>
        </p:txBody>
      </p:sp>
    </p:spTree>
    <p:extLst>
      <p:ext uri="{BB962C8B-B14F-4D97-AF65-F5344CB8AC3E}">
        <p14:creationId xmlns:p14="http://schemas.microsoft.com/office/powerpoint/2010/main" val="262299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B24741-749A-73AC-A770-0C369B0B0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FCC2A-7C39-9D16-56FD-5A0896DED5AC}"/>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200" b="1" dirty="0"/>
              <a:t>Keeping Score - </a:t>
            </a:r>
            <a:r>
              <a:rPr lang="en-US" sz="3200" dirty="0"/>
              <a:t>Tracking Stats Using Variables That Change</a:t>
            </a: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56A9A9A3-D6C8-E01B-A191-3BCE591F606B}"/>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F7BCD428-6C69-1A2A-68BB-C68069626F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D7A03C-12DD-99E8-A232-508F1DF19EB7}"/>
              </a:ext>
            </a:extLst>
          </p:cNvPr>
          <p:cNvSpPr>
            <a:spLocks noGrp="1"/>
          </p:cNvSpPr>
          <p:nvPr>
            <p:ph idx="1"/>
          </p:nvPr>
        </p:nvSpPr>
        <p:spPr>
          <a:xfrm>
            <a:off x="5868557" y="2995448"/>
            <a:ext cx="5444382" cy="3146935"/>
          </a:xfrm>
        </p:spPr>
        <p:txBody>
          <a:bodyPr>
            <a:normAutofit/>
          </a:bodyPr>
          <a:lstStyle/>
          <a:p>
            <a:pPr marL="0" indent="0">
              <a:buNone/>
            </a:pPr>
            <a:r>
              <a:rPr lang="en-US" sz="2000" dirty="0"/>
              <a:t>Success Criteria:</a:t>
            </a:r>
          </a:p>
          <a:p>
            <a:r>
              <a:rPr lang="en-US" sz="2000" dirty="0"/>
              <a:t>I can create numeric variables</a:t>
            </a:r>
          </a:p>
          <a:p>
            <a:r>
              <a:rPr lang="en-US" sz="2000" dirty="0"/>
              <a:t>I can change variable values</a:t>
            </a:r>
          </a:p>
          <a:p>
            <a:r>
              <a:rPr lang="en-US" sz="2000" dirty="0"/>
              <a:t>I can display current stats</a:t>
            </a:r>
          </a:p>
          <a:p>
            <a:r>
              <a:rPr lang="en-US" sz="2000" dirty="0"/>
              <a:t>Different choices change stats differently</a:t>
            </a:r>
          </a:p>
        </p:txBody>
      </p:sp>
    </p:spTree>
    <p:extLst>
      <p:ext uri="{BB962C8B-B14F-4D97-AF65-F5344CB8AC3E}">
        <p14:creationId xmlns:p14="http://schemas.microsoft.com/office/powerpoint/2010/main" val="396750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68E8-CAAB-302F-E865-1E81DA7FA8F0}"/>
              </a:ext>
            </a:extLst>
          </p:cNvPr>
          <p:cNvSpPr>
            <a:spLocks noGrp="1"/>
          </p:cNvSpPr>
          <p:nvPr>
            <p:ph type="title"/>
          </p:nvPr>
        </p:nvSpPr>
        <p:spPr/>
        <p:txBody>
          <a:bodyPr/>
          <a:lstStyle/>
          <a:p>
            <a:r>
              <a:rPr lang="en-US" dirty="0"/>
              <a:t>Why Track Stats?</a:t>
            </a:r>
          </a:p>
        </p:txBody>
      </p:sp>
      <p:sp>
        <p:nvSpPr>
          <p:cNvPr id="3" name="Content Placeholder 2">
            <a:extLst>
              <a:ext uri="{FF2B5EF4-FFF2-40B4-BE49-F238E27FC236}">
                <a16:creationId xmlns:a16="http://schemas.microsoft.com/office/drawing/2014/main" id="{A00090F8-79D2-D70B-ECC1-1092DB822E45}"/>
              </a:ext>
            </a:extLst>
          </p:cNvPr>
          <p:cNvSpPr>
            <a:spLocks noGrp="1"/>
          </p:cNvSpPr>
          <p:nvPr>
            <p:ph idx="1"/>
          </p:nvPr>
        </p:nvSpPr>
        <p:spPr/>
        <p:txBody>
          <a:bodyPr/>
          <a:lstStyle/>
          <a:p>
            <a:pPr marL="0" indent="0">
              <a:buNone/>
            </a:pPr>
            <a:r>
              <a:rPr lang="en-US" dirty="0"/>
              <a:t>Games need to remember:</a:t>
            </a:r>
          </a:p>
          <a:p>
            <a:r>
              <a:rPr lang="en-US" dirty="0"/>
              <a:t>How much health you have</a:t>
            </a:r>
          </a:p>
          <a:p>
            <a:r>
              <a:rPr lang="en-US" dirty="0"/>
              <a:t>How much gold you've collected</a:t>
            </a:r>
          </a:p>
          <a:p>
            <a:r>
              <a:rPr lang="en-US" dirty="0"/>
              <a:t>Your experience points</a:t>
            </a:r>
          </a:p>
          <a:p>
            <a:r>
              <a:rPr lang="en-US" dirty="0"/>
              <a:t>Your reputation</a:t>
            </a:r>
          </a:p>
          <a:p>
            <a:r>
              <a:rPr lang="en-US" dirty="0"/>
              <a:t>Inventory items</a:t>
            </a:r>
          </a:p>
          <a:p>
            <a:endParaRPr lang="en-US" dirty="0"/>
          </a:p>
          <a:p>
            <a:pPr marL="0" indent="0">
              <a:buNone/>
            </a:pPr>
            <a:r>
              <a:rPr lang="en-US" b="1" dirty="0"/>
              <a:t>Variables can do all of this!</a:t>
            </a:r>
            <a:endParaRPr lang="en-US" dirty="0"/>
          </a:p>
          <a:p>
            <a:endParaRPr lang="en-US" dirty="0"/>
          </a:p>
        </p:txBody>
      </p:sp>
    </p:spTree>
    <p:extLst>
      <p:ext uri="{BB962C8B-B14F-4D97-AF65-F5344CB8AC3E}">
        <p14:creationId xmlns:p14="http://schemas.microsoft.com/office/powerpoint/2010/main" val="209259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70D0-B131-8109-9DAF-50ABA67CAA6F}"/>
              </a:ext>
            </a:extLst>
          </p:cNvPr>
          <p:cNvSpPr>
            <a:spLocks noGrp="1"/>
          </p:cNvSpPr>
          <p:nvPr>
            <p:ph type="title"/>
          </p:nvPr>
        </p:nvSpPr>
        <p:spPr/>
        <p:txBody>
          <a:bodyPr/>
          <a:lstStyle/>
          <a:p>
            <a:r>
              <a:rPr lang="en-US" dirty="0"/>
              <a:t>Creating Numeric Variables</a:t>
            </a:r>
          </a:p>
        </p:txBody>
      </p:sp>
      <p:pic>
        <p:nvPicPr>
          <p:cNvPr id="5" name="Picture 4">
            <a:extLst>
              <a:ext uri="{FF2B5EF4-FFF2-40B4-BE49-F238E27FC236}">
                <a16:creationId xmlns:a16="http://schemas.microsoft.com/office/drawing/2014/main" id="{D173E6AC-7B67-7270-2113-964F7FA69904}"/>
              </a:ext>
            </a:extLst>
          </p:cNvPr>
          <p:cNvPicPr>
            <a:picLocks noChangeAspect="1"/>
          </p:cNvPicPr>
          <p:nvPr/>
        </p:nvPicPr>
        <p:blipFill>
          <a:blip r:embed="rId2"/>
          <a:stretch>
            <a:fillRect/>
          </a:stretch>
        </p:blipFill>
        <p:spPr>
          <a:xfrm>
            <a:off x="956040" y="1564291"/>
            <a:ext cx="8473493" cy="4248680"/>
          </a:xfrm>
          <a:prstGeom prst="rect">
            <a:avLst/>
          </a:prstGeom>
        </p:spPr>
      </p:pic>
      <p:sp>
        <p:nvSpPr>
          <p:cNvPr id="7" name="TextBox 6">
            <a:extLst>
              <a:ext uri="{FF2B5EF4-FFF2-40B4-BE49-F238E27FC236}">
                <a16:creationId xmlns:a16="http://schemas.microsoft.com/office/drawing/2014/main" id="{B5D73639-9058-62E9-FB1F-6C02FEC6DC5C}"/>
              </a:ext>
            </a:extLst>
          </p:cNvPr>
          <p:cNvSpPr txBox="1"/>
          <p:nvPr/>
        </p:nvSpPr>
        <p:spPr>
          <a:xfrm>
            <a:off x="956040" y="6123543"/>
            <a:ext cx="9851222" cy="369332"/>
          </a:xfrm>
          <a:prstGeom prst="rect">
            <a:avLst/>
          </a:prstGeom>
          <a:noFill/>
        </p:spPr>
        <p:txBody>
          <a:bodyPr wrap="square">
            <a:spAutoFit/>
          </a:bodyPr>
          <a:lstStyle/>
          <a:p>
            <a:r>
              <a:rPr lang="en-US" b="1" dirty="0"/>
              <a:t>Notice: No quotes!</a:t>
            </a:r>
            <a:r>
              <a:rPr lang="en-US" dirty="0"/>
              <a:t> These are numbers, not text. Only Strings (text) needs quotes.</a:t>
            </a:r>
          </a:p>
        </p:txBody>
      </p:sp>
    </p:spTree>
    <p:extLst>
      <p:ext uri="{BB962C8B-B14F-4D97-AF65-F5344CB8AC3E}">
        <p14:creationId xmlns:p14="http://schemas.microsoft.com/office/powerpoint/2010/main" val="246296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DFBD-9725-F9A1-5947-1C6C0D97BDE0}"/>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000" b="1" dirty="0"/>
              <a:t>Learn to tell stories with code!</a:t>
            </a: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9608C85F-B162-B60B-0B5F-8EE07AC0A0C8}"/>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65F73F-B016-4479-EBA5-A745CB0AF613}"/>
              </a:ext>
            </a:extLst>
          </p:cNvPr>
          <p:cNvSpPr>
            <a:spLocks noGrp="1"/>
          </p:cNvSpPr>
          <p:nvPr>
            <p:ph idx="1"/>
          </p:nvPr>
        </p:nvSpPr>
        <p:spPr>
          <a:xfrm>
            <a:off x="5868557" y="2551176"/>
            <a:ext cx="5444382" cy="3591207"/>
          </a:xfrm>
        </p:spPr>
        <p:txBody>
          <a:bodyPr>
            <a:normAutofit/>
          </a:bodyPr>
          <a:lstStyle/>
          <a:p>
            <a:pPr marL="0" indent="0">
              <a:buNone/>
            </a:pPr>
            <a:r>
              <a:rPr lang="en-US" sz="2000"/>
              <a:t>Success Criteria:</a:t>
            </a:r>
          </a:p>
          <a:p>
            <a:r>
              <a:rPr lang="en-US" sz="2000"/>
              <a:t>display text to players</a:t>
            </a:r>
          </a:p>
          <a:p>
            <a:r>
              <a:rPr lang="en-US" sz="2000"/>
              <a:t>get input from players</a:t>
            </a:r>
          </a:p>
          <a:p>
            <a:r>
              <a:rPr lang="en-US" sz="2000"/>
              <a:t>remember information (variables)</a:t>
            </a:r>
          </a:p>
          <a:p>
            <a:endParaRPr lang="en-US" sz="2000"/>
          </a:p>
        </p:txBody>
      </p:sp>
    </p:spTree>
    <p:extLst>
      <p:ext uri="{BB962C8B-B14F-4D97-AF65-F5344CB8AC3E}">
        <p14:creationId xmlns:p14="http://schemas.microsoft.com/office/powerpoint/2010/main" val="1674584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D791-B9FC-61AC-648F-FE2426227B4E}"/>
              </a:ext>
            </a:extLst>
          </p:cNvPr>
          <p:cNvSpPr>
            <a:spLocks noGrp="1"/>
          </p:cNvSpPr>
          <p:nvPr>
            <p:ph type="title"/>
          </p:nvPr>
        </p:nvSpPr>
        <p:spPr>
          <a:xfrm>
            <a:off x="838200" y="365126"/>
            <a:ext cx="10515600" cy="734332"/>
          </a:xfrm>
        </p:spPr>
        <p:txBody>
          <a:bodyPr/>
          <a:lstStyle/>
          <a:p>
            <a:r>
              <a:rPr lang="en-US" dirty="0"/>
              <a:t>Displaying Stats</a:t>
            </a:r>
          </a:p>
        </p:txBody>
      </p:sp>
      <p:pic>
        <p:nvPicPr>
          <p:cNvPr id="5" name="Picture 4">
            <a:extLst>
              <a:ext uri="{FF2B5EF4-FFF2-40B4-BE49-F238E27FC236}">
                <a16:creationId xmlns:a16="http://schemas.microsoft.com/office/drawing/2014/main" id="{B8F780AD-BE0E-4D50-A431-11168D3A7EE5}"/>
              </a:ext>
            </a:extLst>
          </p:cNvPr>
          <p:cNvPicPr>
            <a:picLocks noChangeAspect="1"/>
          </p:cNvPicPr>
          <p:nvPr/>
        </p:nvPicPr>
        <p:blipFill>
          <a:blip r:embed="rId2"/>
          <a:srcRect r="-1073" b="57724"/>
          <a:stretch>
            <a:fillRect/>
          </a:stretch>
        </p:blipFill>
        <p:spPr>
          <a:xfrm>
            <a:off x="838200" y="1099458"/>
            <a:ext cx="5851968" cy="3888078"/>
          </a:xfrm>
          <a:prstGeom prst="rect">
            <a:avLst/>
          </a:prstGeom>
        </p:spPr>
      </p:pic>
      <p:pic>
        <p:nvPicPr>
          <p:cNvPr id="6" name="Content Placeholder 5">
            <a:extLst>
              <a:ext uri="{FF2B5EF4-FFF2-40B4-BE49-F238E27FC236}">
                <a16:creationId xmlns:a16="http://schemas.microsoft.com/office/drawing/2014/main" id="{9CF07DCD-391A-6182-215F-3D5D170FFF61}"/>
              </a:ext>
            </a:extLst>
          </p:cNvPr>
          <p:cNvPicPr>
            <a:picLocks noGrp="1" noChangeAspect="1"/>
          </p:cNvPicPr>
          <p:nvPr>
            <p:ph idx="1"/>
          </p:nvPr>
        </p:nvPicPr>
        <p:blipFill>
          <a:blip r:embed="rId2"/>
          <a:srcRect t="72872"/>
          <a:stretch>
            <a:fillRect/>
          </a:stretch>
        </p:blipFill>
        <p:spPr>
          <a:xfrm>
            <a:off x="6358918" y="4224891"/>
            <a:ext cx="5668354" cy="2442572"/>
          </a:xfrm>
          <a:prstGeom prst="rect">
            <a:avLst/>
          </a:prstGeom>
        </p:spPr>
      </p:pic>
    </p:spTree>
    <p:extLst>
      <p:ext uri="{BB962C8B-B14F-4D97-AF65-F5344CB8AC3E}">
        <p14:creationId xmlns:p14="http://schemas.microsoft.com/office/powerpoint/2010/main" val="3997317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00F1-7112-81D9-AA1F-645EBADC0076}"/>
              </a:ext>
            </a:extLst>
          </p:cNvPr>
          <p:cNvSpPr>
            <a:spLocks noGrp="1"/>
          </p:cNvSpPr>
          <p:nvPr>
            <p:ph type="title"/>
          </p:nvPr>
        </p:nvSpPr>
        <p:spPr/>
        <p:txBody>
          <a:bodyPr/>
          <a:lstStyle/>
          <a:p>
            <a:r>
              <a:rPr lang="en-US" dirty="0"/>
              <a:t>Changing Values</a:t>
            </a:r>
          </a:p>
        </p:txBody>
      </p:sp>
      <p:sp>
        <p:nvSpPr>
          <p:cNvPr id="3" name="Content Placeholder 2">
            <a:extLst>
              <a:ext uri="{FF2B5EF4-FFF2-40B4-BE49-F238E27FC236}">
                <a16:creationId xmlns:a16="http://schemas.microsoft.com/office/drawing/2014/main" id="{9FF77B4F-2AB6-7D53-2966-1C5010B8617B}"/>
              </a:ext>
            </a:extLst>
          </p:cNvPr>
          <p:cNvSpPr>
            <a:spLocks noGrp="1"/>
          </p:cNvSpPr>
          <p:nvPr>
            <p:ph idx="1"/>
          </p:nvPr>
        </p:nvSpPr>
        <p:spPr>
          <a:xfrm>
            <a:off x="838200" y="1411968"/>
            <a:ext cx="10515600" cy="776061"/>
          </a:xfrm>
        </p:spPr>
        <p:txBody>
          <a:bodyPr>
            <a:normAutofit lnSpcReduction="10000"/>
          </a:bodyPr>
          <a:lstStyle/>
          <a:p>
            <a:pPr marL="0" indent="0">
              <a:buNone/>
            </a:pPr>
            <a:r>
              <a:rPr lang="en-US" dirty="0"/>
              <a:t>What happens if our player drinks a health potion or takes damage? How can we reflect that in our stats?</a:t>
            </a:r>
          </a:p>
          <a:p>
            <a:pPr marL="0" indent="0">
              <a:buNone/>
            </a:pPr>
            <a:endParaRPr lang="en-US" dirty="0"/>
          </a:p>
        </p:txBody>
      </p:sp>
      <p:pic>
        <p:nvPicPr>
          <p:cNvPr id="5" name="Picture 4">
            <a:extLst>
              <a:ext uri="{FF2B5EF4-FFF2-40B4-BE49-F238E27FC236}">
                <a16:creationId xmlns:a16="http://schemas.microsoft.com/office/drawing/2014/main" id="{323BA44E-9C81-9655-22EE-499640CD4D43}"/>
              </a:ext>
            </a:extLst>
          </p:cNvPr>
          <p:cNvPicPr>
            <a:picLocks noChangeAspect="1"/>
          </p:cNvPicPr>
          <p:nvPr/>
        </p:nvPicPr>
        <p:blipFill>
          <a:blip r:embed="rId2"/>
          <a:srcRect t="67538"/>
          <a:stretch>
            <a:fillRect/>
          </a:stretch>
        </p:blipFill>
        <p:spPr>
          <a:xfrm>
            <a:off x="6717669" y="4230461"/>
            <a:ext cx="5474331" cy="2262414"/>
          </a:xfrm>
          <a:prstGeom prst="rect">
            <a:avLst/>
          </a:prstGeom>
        </p:spPr>
      </p:pic>
      <p:pic>
        <p:nvPicPr>
          <p:cNvPr id="6" name="Picture 5">
            <a:extLst>
              <a:ext uri="{FF2B5EF4-FFF2-40B4-BE49-F238E27FC236}">
                <a16:creationId xmlns:a16="http://schemas.microsoft.com/office/drawing/2014/main" id="{323D1EEC-12F5-A3D7-4F36-A84C8B85C0F8}"/>
              </a:ext>
            </a:extLst>
          </p:cNvPr>
          <p:cNvPicPr>
            <a:picLocks noChangeAspect="1"/>
          </p:cNvPicPr>
          <p:nvPr/>
        </p:nvPicPr>
        <p:blipFill>
          <a:blip r:embed="rId2"/>
          <a:srcRect b="50000"/>
          <a:stretch>
            <a:fillRect/>
          </a:stretch>
        </p:blipFill>
        <p:spPr>
          <a:xfrm>
            <a:off x="838200" y="2188029"/>
            <a:ext cx="5879469" cy="3742604"/>
          </a:xfrm>
          <a:prstGeom prst="rect">
            <a:avLst/>
          </a:prstGeom>
        </p:spPr>
      </p:pic>
    </p:spTree>
    <p:extLst>
      <p:ext uri="{BB962C8B-B14F-4D97-AF65-F5344CB8AC3E}">
        <p14:creationId xmlns:p14="http://schemas.microsoft.com/office/powerpoint/2010/main" val="1821790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9DC-4D59-F969-4D09-B0A9499A71D1}"/>
              </a:ext>
            </a:extLst>
          </p:cNvPr>
          <p:cNvSpPr>
            <a:spLocks noGrp="1"/>
          </p:cNvSpPr>
          <p:nvPr>
            <p:ph type="title"/>
          </p:nvPr>
        </p:nvSpPr>
        <p:spPr/>
        <p:txBody>
          <a:bodyPr/>
          <a:lstStyle/>
          <a:p>
            <a:r>
              <a:rPr lang="en-US" dirty="0"/>
              <a:t>Changing variables with shorthand notation</a:t>
            </a:r>
          </a:p>
        </p:txBody>
      </p:sp>
      <p:sp>
        <p:nvSpPr>
          <p:cNvPr id="3" name="Content Placeholder 2">
            <a:extLst>
              <a:ext uri="{FF2B5EF4-FFF2-40B4-BE49-F238E27FC236}">
                <a16:creationId xmlns:a16="http://schemas.microsoft.com/office/drawing/2014/main" id="{A34ECCF3-82E1-67DE-1B55-7415C6AC534C}"/>
              </a:ext>
            </a:extLst>
          </p:cNvPr>
          <p:cNvSpPr>
            <a:spLocks noGrp="1"/>
          </p:cNvSpPr>
          <p:nvPr>
            <p:ph idx="1"/>
          </p:nvPr>
        </p:nvSpPr>
        <p:spPr/>
        <p:txBody>
          <a:bodyPr>
            <a:normAutofit lnSpcReduction="10000"/>
          </a:bodyPr>
          <a:lstStyle/>
          <a:p>
            <a:pPr marL="0" indent="0">
              <a:buNone/>
            </a:pPr>
            <a:r>
              <a:rPr lang="en-US" dirty="0"/>
              <a:t>Instead of </a:t>
            </a:r>
            <a:r>
              <a:rPr lang="en-US" dirty="0">
                <a:solidFill>
                  <a:srgbClr val="FF0000"/>
                </a:solidFill>
              </a:rPr>
              <a:t>health = health - 20</a:t>
            </a:r>
          </a:p>
          <a:p>
            <a:pPr marL="0" indent="0">
              <a:buNone/>
            </a:pPr>
            <a:endParaRPr lang="en-US" dirty="0"/>
          </a:p>
          <a:p>
            <a:pPr marL="0" indent="0">
              <a:buNone/>
            </a:pPr>
            <a:r>
              <a:rPr lang="en-US" dirty="0"/>
              <a:t>You can use shorthand…</a:t>
            </a:r>
          </a:p>
          <a:p>
            <a:pPr marL="0" indent="0">
              <a:buNone/>
            </a:pPr>
            <a:endParaRPr lang="en-US" dirty="0"/>
          </a:p>
          <a:p>
            <a:pPr marL="0" indent="0">
              <a:buNone/>
            </a:pPr>
            <a:r>
              <a:rPr lang="en-US" dirty="0">
                <a:solidFill>
                  <a:srgbClr val="FF0000"/>
                </a:solidFill>
              </a:rPr>
              <a:t>health -= 20  # Subtract 20</a:t>
            </a:r>
          </a:p>
          <a:p>
            <a:pPr marL="0" indent="0">
              <a:buNone/>
            </a:pPr>
            <a:r>
              <a:rPr lang="en-US" dirty="0">
                <a:solidFill>
                  <a:srgbClr val="FF0000"/>
                </a:solidFill>
              </a:rPr>
              <a:t>health += 50  # Add 50</a:t>
            </a:r>
          </a:p>
          <a:p>
            <a:pPr marL="0" indent="0">
              <a:buNone/>
            </a:pPr>
            <a:r>
              <a:rPr lang="en-US" dirty="0">
                <a:solidFill>
                  <a:srgbClr val="FF0000"/>
                </a:solidFill>
              </a:rPr>
              <a:t>gold *= 2     # Multiply by 2</a:t>
            </a:r>
          </a:p>
          <a:p>
            <a:pPr marL="0" indent="0">
              <a:buNone/>
            </a:pPr>
            <a:endParaRPr lang="en-US" dirty="0"/>
          </a:p>
          <a:p>
            <a:pPr marL="0" indent="0">
              <a:buNone/>
            </a:pPr>
            <a:r>
              <a:rPr lang="en-US" dirty="0"/>
              <a:t>Both ways work! Use what makes sense to you.</a:t>
            </a:r>
          </a:p>
        </p:txBody>
      </p:sp>
    </p:spTree>
    <p:extLst>
      <p:ext uri="{BB962C8B-B14F-4D97-AF65-F5344CB8AC3E}">
        <p14:creationId xmlns:p14="http://schemas.microsoft.com/office/powerpoint/2010/main" val="111464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C62A-7DFA-E926-99FA-65ABC34ED857}"/>
              </a:ext>
            </a:extLst>
          </p:cNvPr>
          <p:cNvSpPr>
            <a:spLocks noGrp="1"/>
          </p:cNvSpPr>
          <p:nvPr>
            <p:ph type="title"/>
          </p:nvPr>
        </p:nvSpPr>
        <p:spPr>
          <a:xfrm>
            <a:off x="838200" y="365126"/>
            <a:ext cx="10515600" cy="908704"/>
          </a:xfrm>
        </p:spPr>
        <p:txBody>
          <a:bodyPr/>
          <a:lstStyle/>
          <a:p>
            <a:r>
              <a:rPr lang="en-US" dirty="0"/>
              <a:t>Stat Changes Based on Choices</a:t>
            </a:r>
          </a:p>
        </p:txBody>
      </p:sp>
      <p:sp>
        <p:nvSpPr>
          <p:cNvPr id="3" name="Content Placeholder 2">
            <a:extLst>
              <a:ext uri="{FF2B5EF4-FFF2-40B4-BE49-F238E27FC236}">
                <a16:creationId xmlns:a16="http://schemas.microsoft.com/office/drawing/2014/main" id="{72473321-246C-78D3-AC8E-402E3CB24A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C7E9B2-2783-346F-8397-3268000F8EA9}"/>
              </a:ext>
            </a:extLst>
          </p:cNvPr>
          <p:cNvPicPr>
            <a:picLocks noChangeAspect="1"/>
          </p:cNvPicPr>
          <p:nvPr/>
        </p:nvPicPr>
        <p:blipFill>
          <a:blip r:embed="rId2"/>
          <a:stretch>
            <a:fillRect/>
          </a:stretch>
        </p:blipFill>
        <p:spPr>
          <a:xfrm>
            <a:off x="838200" y="1273829"/>
            <a:ext cx="7829952" cy="5454930"/>
          </a:xfrm>
          <a:prstGeom prst="rect">
            <a:avLst/>
          </a:prstGeom>
        </p:spPr>
      </p:pic>
    </p:spTree>
    <p:extLst>
      <p:ext uri="{BB962C8B-B14F-4D97-AF65-F5344CB8AC3E}">
        <p14:creationId xmlns:p14="http://schemas.microsoft.com/office/powerpoint/2010/main" val="4270268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5516-DB1F-A2AF-6214-716808AB19E3}"/>
              </a:ext>
            </a:extLst>
          </p:cNvPr>
          <p:cNvSpPr>
            <a:spLocks noGrp="1"/>
          </p:cNvSpPr>
          <p:nvPr>
            <p:ph type="title"/>
          </p:nvPr>
        </p:nvSpPr>
        <p:spPr/>
        <p:txBody>
          <a:bodyPr/>
          <a:lstStyle/>
          <a:p>
            <a:r>
              <a:rPr lang="en-US" dirty="0"/>
              <a:t>Triggering messages to the player based on stats</a:t>
            </a:r>
          </a:p>
        </p:txBody>
      </p:sp>
      <p:sp>
        <p:nvSpPr>
          <p:cNvPr id="3" name="Content Placeholder 2">
            <a:extLst>
              <a:ext uri="{FF2B5EF4-FFF2-40B4-BE49-F238E27FC236}">
                <a16:creationId xmlns:a16="http://schemas.microsoft.com/office/drawing/2014/main" id="{3C7045F9-CE84-0714-C25B-5E0FC0A8B3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ED55DA-68CD-D21A-7A9E-00F84B2E1023}"/>
              </a:ext>
            </a:extLst>
          </p:cNvPr>
          <p:cNvPicPr>
            <a:picLocks noChangeAspect="1"/>
          </p:cNvPicPr>
          <p:nvPr/>
        </p:nvPicPr>
        <p:blipFill>
          <a:blip r:embed="rId2"/>
          <a:stretch>
            <a:fillRect/>
          </a:stretch>
        </p:blipFill>
        <p:spPr>
          <a:xfrm>
            <a:off x="4497928" y="1088992"/>
            <a:ext cx="6648792" cy="5562886"/>
          </a:xfrm>
          <a:prstGeom prst="rect">
            <a:avLst/>
          </a:prstGeom>
        </p:spPr>
      </p:pic>
    </p:spTree>
    <p:extLst>
      <p:ext uri="{BB962C8B-B14F-4D97-AF65-F5344CB8AC3E}">
        <p14:creationId xmlns:p14="http://schemas.microsoft.com/office/powerpoint/2010/main" val="3760306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eces on carrom board">
            <a:extLst>
              <a:ext uri="{FF2B5EF4-FFF2-40B4-BE49-F238E27FC236}">
                <a16:creationId xmlns:a16="http://schemas.microsoft.com/office/drawing/2014/main" id="{D13D6AF1-0614-38BD-BDE7-A42A13C3C4D9}"/>
              </a:ext>
            </a:extLst>
          </p:cNvPr>
          <p:cNvPicPr>
            <a:picLocks noChangeAspect="1"/>
          </p:cNvPicPr>
          <p:nvPr/>
        </p:nvPicPr>
        <p:blipFill>
          <a:blip r:embed="rId2"/>
          <a:srcRect l="24363" r="22978"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29C7C-C129-8172-B7D1-6D4DC828F922}"/>
              </a:ext>
            </a:extLst>
          </p:cNvPr>
          <p:cNvSpPr>
            <a:spLocks noGrp="1"/>
          </p:cNvSpPr>
          <p:nvPr>
            <p:ph type="title"/>
          </p:nvPr>
        </p:nvSpPr>
        <p:spPr>
          <a:xfrm>
            <a:off x="6115317" y="405685"/>
            <a:ext cx="5464968" cy="1559301"/>
          </a:xfrm>
        </p:spPr>
        <p:txBody>
          <a:bodyPr>
            <a:normAutofit/>
          </a:bodyPr>
          <a:lstStyle/>
          <a:p>
            <a:r>
              <a:rPr lang="en-US" sz="4000" b="1"/>
              <a:t>Challenge 3: The Encounter</a:t>
            </a:r>
            <a:endParaRPr lang="en-US" sz="4000"/>
          </a:p>
        </p:txBody>
      </p:sp>
      <p:sp>
        <p:nvSpPr>
          <p:cNvPr id="3" name="Content Placeholder 2">
            <a:extLst>
              <a:ext uri="{FF2B5EF4-FFF2-40B4-BE49-F238E27FC236}">
                <a16:creationId xmlns:a16="http://schemas.microsoft.com/office/drawing/2014/main" id="{6B051BF0-D940-2DAA-607B-C9BFE53F2321}"/>
              </a:ext>
            </a:extLst>
          </p:cNvPr>
          <p:cNvSpPr>
            <a:spLocks noGrp="1"/>
          </p:cNvSpPr>
          <p:nvPr>
            <p:ph idx="1"/>
          </p:nvPr>
        </p:nvSpPr>
        <p:spPr>
          <a:xfrm>
            <a:off x="6115317" y="2743200"/>
            <a:ext cx="5247340" cy="3496878"/>
          </a:xfrm>
        </p:spPr>
        <p:txBody>
          <a:bodyPr anchor="ctr">
            <a:normAutofit/>
          </a:bodyPr>
          <a:lstStyle/>
          <a:p>
            <a:pPr marL="0" indent="0">
              <a:buNone/>
            </a:pPr>
            <a:r>
              <a:rPr lang="en-US" sz="2000"/>
              <a:t>Create code that:</a:t>
            </a:r>
          </a:p>
          <a:p>
            <a:r>
              <a:rPr lang="en-US" sz="2000"/>
              <a:t>Sets up starting stats (3+)</a:t>
            </a:r>
          </a:p>
          <a:p>
            <a:r>
              <a:rPr lang="en-US" sz="2000"/>
              <a:t>Presents an encounter</a:t>
            </a:r>
          </a:p>
          <a:p>
            <a:r>
              <a:rPr lang="en-US" sz="2000"/>
              <a:t>Player makes a choice</a:t>
            </a:r>
          </a:p>
          <a:p>
            <a:r>
              <a:rPr lang="en-US" sz="2000"/>
              <a:t>Stats change based on choice</a:t>
            </a:r>
          </a:p>
          <a:p>
            <a:r>
              <a:rPr lang="en-US" sz="2000"/>
              <a:t>Shows before and after stats for both choices</a:t>
            </a:r>
          </a:p>
          <a:p>
            <a:endParaRPr lang="en-US" sz="2000"/>
          </a:p>
        </p:txBody>
      </p:sp>
    </p:spTree>
    <p:extLst>
      <p:ext uri="{BB962C8B-B14F-4D97-AF65-F5344CB8AC3E}">
        <p14:creationId xmlns:p14="http://schemas.microsoft.com/office/powerpoint/2010/main" val="323150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393C5D-26F4-71FB-DEA6-1E271862A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05607-CCC4-7C03-A082-3E0B4971947C}"/>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200" dirty="0"/>
              <a:t>TAKING CHANCES</a:t>
            </a:r>
            <a:r>
              <a:rPr lang="en-US" sz="3200" b="1" dirty="0"/>
              <a:t>- Random Events</a:t>
            </a:r>
            <a:r>
              <a:rPr lang="en-US" sz="3200" dirty="0"/>
              <a:t> Adding Chance and Risk</a:t>
            </a: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C7497EBB-8C65-6419-0631-38281AD766F8}"/>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9D8A9B15-2C73-16C2-EB93-94E49DD190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B33403-625C-01DB-B6DE-92DAE41EC9E4}"/>
              </a:ext>
            </a:extLst>
          </p:cNvPr>
          <p:cNvSpPr>
            <a:spLocks noGrp="1"/>
          </p:cNvSpPr>
          <p:nvPr>
            <p:ph idx="1"/>
          </p:nvPr>
        </p:nvSpPr>
        <p:spPr>
          <a:xfrm>
            <a:off x="5868557" y="2995448"/>
            <a:ext cx="5444382" cy="3146935"/>
          </a:xfrm>
        </p:spPr>
        <p:txBody>
          <a:bodyPr>
            <a:normAutofit/>
          </a:bodyPr>
          <a:lstStyle/>
          <a:p>
            <a:pPr marL="0" indent="0">
              <a:buNone/>
            </a:pPr>
            <a:r>
              <a:rPr lang="en-US" sz="2000" dirty="0"/>
              <a:t>Success Criteria:</a:t>
            </a:r>
          </a:p>
          <a:p>
            <a:r>
              <a:rPr lang="en-US" sz="2000" dirty="0"/>
              <a:t>I can import random </a:t>
            </a:r>
          </a:p>
          <a:p>
            <a:r>
              <a:rPr lang="en-US" sz="2000" dirty="0"/>
              <a:t>I can use </a:t>
            </a:r>
            <a:r>
              <a:rPr lang="en-US" sz="2000" dirty="0" err="1"/>
              <a:t>random.randint</a:t>
            </a:r>
            <a:r>
              <a:rPr lang="en-US" sz="2000" dirty="0"/>
              <a:t>() </a:t>
            </a:r>
          </a:p>
          <a:p>
            <a:r>
              <a:rPr lang="en-US" sz="2000" dirty="0"/>
              <a:t>I can create percentage chances</a:t>
            </a:r>
          </a:p>
          <a:p>
            <a:r>
              <a:rPr lang="en-US" sz="2000" dirty="0"/>
              <a:t>Random outcomes affect the game</a:t>
            </a:r>
          </a:p>
        </p:txBody>
      </p:sp>
    </p:spTree>
    <p:extLst>
      <p:ext uri="{BB962C8B-B14F-4D97-AF65-F5344CB8AC3E}">
        <p14:creationId xmlns:p14="http://schemas.microsoft.com/office/powerpoint/2010/main" val="1838604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D53E-6BFD-2AB7-85A2-928479F50AB7}"/>
              </a:ext>
            </a:extLst>
          </p:cNvPr>
          <p:cNvSpPr>
            <a:spLocks noGrp="1"/>
          </p:cNvSpPr>
          <p:nvPr>
            <p:ph type="title"/>
          </p:nvPr>
        </p:nvSpPr>
        <p:spPr/>
        <p:txBody>
          <a:bodyPr/>
          <a:lstStyle/>
          <a:p>
            <a:r>
              <a:rPr lang="en-US" b="1" dirty="0"/>
              <a:t>Why Randomness?</a:t>
            </a:r>
            <a:br>
              <a:rPr lang="en-US" b="1" dirty="0"/>
            </a:br>
            <a:endParaRPr lang="en-US" dirty="0"/>
          </a:p>
        </p:txBody>
      </p:sp>
      <p:sp>
        <p:nvSpPr>
          <p:cNvPr id="3" name="Content Placeholder 2">
            <a:extLst>
              <a:ext uri="{FF2B5EF4-FFF2-40B4-BE49-F238E27FC236}">
                <a16:creationId xmlns:a16="http://schemas.microsoft.com/office/drawing/2014/main" id="{CF78726D-6C56-8FFD-DCF8-6509AE4D48E0}"/>
              </a:ext>
            </a:extLst>
          </p:cNvPr>
          <p:cNvSpPr>
            <a:spLocks noGrp="1"/>
          </p:cNvSpPr>
          <p:nvPr>
            <p:ph idx="1"/>
          </p:nvPr>
        </p:nvSpPr>
        <p:spPr/>
        <p:txBody>
          <a:bodyPr/>
          <a:lstStyle/>
          <a:p>
            <a:r>
              <a:rPr lang="en-US" dirty="0"/>
              <a:t>Games are more exciting when:</a:t>
            </a:r>
          </a:p>
          <a:p>
            <a:r>
              <a:rPr lang="en-US" dirty="0"/>
              <a:t>Outcomes aren't guaranteed</a:t>
            </a:r>
          </a:p>
          <a:p>
            <a:r>
              <a:rPr lang="en-US" dirty="0"/>
              <a:t>There's risk and reward</a:t>
            </a:r>
          </a:p>
          <a:p>
            <a:r>
              <a:rPr lang="en-US" dirty="0"/>
              <a:t>You can't predict everything</a:t>
            </a:r>
          </a:p>
          <a:p>
            <a:r>
              <a:rPr lang="en-US" dirty="0"/>
              <a:t>Luck plays a role</a:t>
            </a:r>
          </a:p>
          <a:p>
            <a:pPr marL="0" indent="0">
              <a:buNone/>
            </a:pPr>
            <a:endParaRPr lang="en-US" b="1" dirty="0"/>
          </a:p>
          <a:p>
            <a:pPr marL="0" indent="0">
              <a:buNone/>
            </a:pPr>
            <a:r>
              <a:rPr lang="en-US" b="1" dirty="0"/>
              <a:t>Random = unpredictable!</a:t>
            </a:r>
            <a:endParaRPr lang="en-US" dirty="0"/>
          </a:p>
          <a:p>
            <a:endParaRPr lang="en-US" dirty="0"/>
          </a:p>
        </p:txBody>
      </p:sp>
    </p:spTree>
    <p:extLst>
      <p:ext uri="{BB962C8B-B14F-4D97-AF65-F5344CB8AC3E}">
        <p14:creationId xmlns:p14="http://schemas.microsoft.com/office/powerpoint/2010/main" val="1227817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B9D4-F53B-B47C-8AAB-D5347950BFA3}"/>
              </a:ext>
            </a:extLst>
          </p:cNvPr>
          <p:cNvSpPr>
            <a:spLocks noGrp="1"/>
          </p:cNvSpPr>
          <p:nvPr>
            <p:ph type="title"/>
          </p:nvPr>
        </p:nvSpPr>
        <p:spPr/>
        <p:txBody>
          <a:bodyPr/>
          <a:lstStyle/>
          <a:p>
            <a:r>
              <a:rPr lang="en-US" dirty="0"/>
              <a:t>The Random Module</a:t>
            </a:r>
          </a:p>
        </p:txBody>
      </p:sp>
      <p:sp>
        <p:nvSpPr>
          <p:cNvPr id="3" name="Content Placeholder 2">
            <a:extLst>
              <a:ext uri="{FF2B5EF4-FFF2-40B4-BE49-F238E27FC236}">
                <a16:creationId xmlns:a16="http://schemas.microsoft.com/office/drawing/2014/main" id="{271BB8FA-EB1B-A340-DEA9-09A3F9EBF6C5}"/>
              </a:ext>
            </a:extLst>
          </p:cNvPr>
          <p:cNvSpPr>
            <a:spLocks noGrp="1"/>
          </p:cNvSpPr>
          <p:nvPr>
            <p:ph idx="1"/>
          </p:nvPr>
        </p:nvSpPr>
        <p:spPr/>
        <p:txBody>
          <a:bodyPr/>
          <a:lstStyle/>
          <a:p>
            <a:r>
              <a:rPr lang="en-US" b="1" dirty="0"/>
              <a:t>Put this at the very TOP of your file!</a:t>
            </a:r>
            <a:endParaRPr lang="en-US" dirty="0"/>
          </a:p>
          <a:p>
            <a:r>
              <a:rPr lang="en-US" dirty="0"/>
              <a:t>This gives you access to random functions</a:t>
            </a:r>
          </a:p>
          <a:p>
            <a:endParaRPr lang="en-US" dirty="0"/>
          </a:p>
        </p:txBody>
      </p:sp>
      <p:pic>
        <p:nvPicPr>
          <p:cNvPr id="7" name="Picture 6">
            <a:extLst>
              <a:ext uri="{FF2B5EF4-FFF2-40B4-BE49-F238E27FC236}">
                <a16:creationId xmlns:a16="http://schemas.microsoft.com/office/drawing/2014/main" id="{ABF05D4A-549C-490B-2CB3-26A965D1EE3B}"/>
              </a:ext>
            </a:extLst>
          </p:cNvPr>
          <p:cNvPicPr>
            <a:picLocks noChangeAspect="1"/>
          </p:cNvPicPr>
          <p:nvPr/>
        </p:nvPicPr>
        <p:blipFill>
          <a:blip r:embed="rId2"/>
          <a:stretch>
            <a:fillRect/>
          </a:stretch>
        </p:blipFill>
        <p:spPr>
          <a:xfrm>
            <a:off x="3294792" y="4516962"/>
            <a:ext cx="8372179" cy="1660001"/>
          </a:xfrm>
          <a:prstGeom prst="rect">
            <a:avLst/>
          </a:prstGeom>
        </p:spPr>
      </p:pic>
    </p:spTree>
    <p:extLst>
      <p:ext uri="{BB962C8B-B14F-4D97-AF65-F5344CB8AC3E}">
        <p14:creationId xmlns:p14="http://schemas.microsoft.com/office/powerpoint/2010/main" val="3119976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3BD0-DF6F-D42F-15FA-E8328D3E5D2C}"/>
              </a:ext>
            </a:extLst>
          </p:cNvPr>
          <p:cNvSpPr>
            <a:spLocks noGrp="1"/>
          </p:cNvSpPr>
          <p:nvPr>
            <p:ph type="title"/>
          </p:nvPr>
        </p:nvSpPr>
        <p:spPr/>
        <p:txBody>
          <a:bodyPr/>
          <a:lstStyle/>
          <a:p>
            <a:r>
              <a:rPr lang="en-US"/>
              <a:t>Random Numbers</a:t>
            </a:r>
          </a:p>
        </p:txBody>
      </p:sp>
      <p:sp>
        <p:nvSpPr>
          <p:cNvPr id="3" name="Content Placeholder 2">
            <a:extLst>
              <a:ext uri="{FF2B5EF4-FFF2-40B4-BE49-F238E27FC236}">
                <a16:creationId xmlns:a16="http://schemas.microsoft.com/office/drawing/2014/main" id="{BBFA661B-6828-845C-D186-DC5A93FEC3F3}"/>
              </a:ext>
            </a:extLst>
          </p:cNvPr>
          <p:cNvSpPr>
            <a:spLocks noGrp="1"/>
          </p:cNvSpPr>
          <p:nvPr>
            <p:ph idx="1"/>
          </p:nvPr>
        </p:nvSpPr>
        <p:spPr>
          <a:xfrm>
            <a:off x="838200" y="1825625"/>
            <a:ext cx="5159829" cy="4351338"/>
          </a:xfrm>
        </p:spPr>
        <p:txBody>
          <a:bodyPr/>
          <a:lstStyle/>
          <a:p>
            <a:r>
              <a:rPr lang="en-US" dirty="0" err="1"/>
              <a:t>random.randint</a:t>
            </a:r>
            <a:r>
              <a:rPr lang="en-US" dirty="0"/>
              <a:t>(1, 6) gives a random number from 1 to 6</a:t>
            </a:r>
          </a:p>
          <a:p>
            <a:r>
              <a:rPr lang="en-US" dirty="0"/>
              <a:t>Like rolling a 6-sided die!</a:t>
            </a:r>
          </a:p>
          <a:p>
            <a:r>
              <a:rPr lang="en-US" dirty="0"/>
              <a:t>Could be 1, 2, 3, 4, 5, or 6</a:t>
            </a:r>
          </a:p>
          <a:p>
            <a:endParaRPr lang="en-US" dirty="0"/>
          </a:p>
          <a:p>
            <a:r>
              <a:rPr lang="en-US" dirty="0"/>
              <a:t>How would you simulate a D20?</a:t>
            </a:r>
          </a:p>
        </p:txBody>
      </p:sp>
      <p:pic>
        <p:nvPicPr>
          <p:cNvPr id="5" name="Picture 4">
            <a:extLst>
              <a:ext uri="{FF2B5EF4-FFF2-40B4-BE49-F238E27FC236}">
                <a16:creationId xmlns:a16="http://schemas.microsoft.com/office/drawing/2014/main" id="{08718A1C-F476-87FF-78F6-71C60B6410DA}"/>
              </a:ext>
            </a:extLst>
          </p:cNvPr>
          <p:cNvPicPr>
            <a:picLocks noChangeAspect="1"/>
          </p:cNvPicPr>
          <p:nvPr/>
        </p:nvPicPr>
        <p:blipFill>
          <a:blip r:embed="rId2"/>
          <a:stretch>
            <a:fillRect/>
          </a:stretch>
        </p:blipFill>
        <p:spPr>
          <a:xfrm>
            <a:off x="6665928" y="186442"/>
            <a:ext cx="4426615" cy="6485116"/>
          </a:xfrm>
          <a:prstGeom prst="rect">
            <a:avLst/>
          </a:prstGeom>
        </p:spPr>
      </p:pic>
    </p:spTree>
    <p:extLst>
      <p:ext uri="{BB962C8B-B14F-4D97-AF65-F5344CB8AC3E}">
        <p14:creationId xmlns:p14="http://schemas.microsoft.com/office/powerpoint/2010/main" val="178708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8CD1-DC49-C7D4-7CF6-4BD63272C67B}"/>
              </a:ext>
            </a:extLst>
          </p:cNvPr>
          <p:cNvSpPr>
            <a:spLocks noGrp="1"/>
          </p:cNvSpPr>
          <p:nvPr>
            <p:ph type="title"/>
          </p:nvPr>
        </p:nvSpPr>
        <p:spPr/>
        <p:txBody>
          <a:bodyPr/>
          <a:lstStyle/>
          <a:p>
            <a:r>
              <a:rPr lang="en-US" dirty="0"/>
              <a:t>Example: Printing story elements on screen</a:t>
            </a:r>
          </a:p>
        </p:txBody>
      </p:sp>
      <p:sp>
        <p:nvSpPr>
          <p:cNvPr id="5" name="Content Placeholder 4">
            <a:extLst>
              <a:ext uri="{FF2B5EF4-FFF2-40B4-BE49-F238E27FC236}">
                <a16:creationId xmlns:a16="http://schemas.microsoft.com/office/drawing/2014/main" id="{531D8E06-3822-341C-C766-30C17F46DE8F}"/>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80ACB9E-46D7-E82F-5AFC-EDE247E961DA}"/>
              </a:ext>
            </a:extLst>
          </p:cNvPr>
          <p:cNvPicPr>
            <a:picLocks noChangeAspect="1"/>
          </p:cNvPicPr>
          <p:nvPr/>
        </p:nvPicPr>
        <p:blipFill>
          <a:blip r:embed="rId2"/>
          <a:srcRect b="70222"/>
          <a:stretch>
            <a:fillRect/>
          </a:stretch>
        </p:blipFill>
        <p:spPr>
          <a:xfrm>
            <a:off x="838200" y="1267478"/>
            <a:ext cx="8077200" cy="3095463"/>
          </a:xfrm>
          <a:prstGeom prst="rect">
            <a:avLst/>
          </a:prstGeom>
        </p:spPr>
      </p:pic>
      <p:pic>
        <p:nvPicPr>
          <p:cNvPr id="8" name="Picture 7">
            <a:extLst>
              <a:ext uri="{FF2B5EF4-FFF2-40B4-BE49-F238E27FC236}">
                <a16:creationId xmlns:a16="http://schemas.microsoft.com/office/drawing/2014/main" id="{4BD9A037-1E7B-9B0F-DCBC-93F4B644AE85}"/>
              </a:ext>
            </a:extLst>
          </p:cNvPr>
          <p:cNvPicPr>
            <a:picLocks noChangeAspect="1"/>
          </p:cNvPicPr>
          <p:nvPr/>
        </p:nvPicPr>
        <p:blipFill>
          <a:blip r:embed="rId2"/>
          <a:srcRect t="72583"/>
          <a:stretch>
            <a:fillRect/>
          </a:stretch>
        </p:blipFill>
        <p:spPr>
          <a:xfrm>
            <a:off x="3481577" y="4497879"/>
            <a:ext cx="6340277" cy="2237230"/>
          </a:xfrm>
          <a:prstGeom prst="rect">
            <a:avLst/>
          </a:prstGeom>
        </p:spPr>
      </p:pic>
    </p:spTree>
    <p:extLst>
      <p:ext uri="{BB962C8B-B14F-4D97-AF65-F5344CB8AC3E}">
        <p14:creationId xmlns:p14="http://schemas.microsoft.com/office/powerpoint/2010/main" val="2956490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DDE7-61E3-42F4-EC0D-270827E2109F}"/>
              </a:ext>
            </a:extLst>
          </p:cNvPr>
          <p:cNvSpPr>
            <a:spLocks noGrp="1"/>
          </p:cNvSpPr>
          <p:nvPr>
            <p:ph type="title"/>
          </p:nvPr>
        </p:nvSpPr>
        <p:spPr/>
        <p:txBody>
          <a:bodyPr/>
          <a:lstStyle/>
          <a:p>
            <a:r>
              <a:rPr lang="en-US" dirty="0"/>
              <a:t>Using Random for Success/Failure</a:t>
            </a:r>
          </a:p>
        </p:txBody>
      </p:sp>
      <p:sp>
        <p:nvSpPr>
          <p:cNvPr id="3" name="Content Placeholder 2">
            <a:extLst>
              <a:ext uri="{FF2B5EF4-FFF2-40B4-BE49-F238E27FC236}">
                <a16:creationId xmlns:a16="http://schemas.microsoft.com/office/drawing/2014/main" id="{3CC1C76B-7B5B-A342-9D39-2570DB0C6EC1}"/>
              </a:ext>
            </a:extLst>
          </p:cNvPr>
          <p:cNvSpPr>
            <a:spLocks noGrp="1"/>
          </p:cNvSpPr>
          <p:nvPr>
            <p:ph idx="1"/>
          </p:nvPr>
        </p:nvSpPr>
        <p:spPr/>
        <p:txBody>
          <a:bodyPr/>
          <a:lstStyle/>
          <a:p>
            <a:r>
              <a:rPr lang="en-US" dirty="0"/>
              <a:t>50% chance: rolls 4, 5, or 6 succeed</a:t>
            </a:r>
          </a:p>
          <a:p>
            <a:r>
              <a:rPr lang="en-US" dirty="0"/>
              <a:t>Notice &gt;=4</a:t>
            </a:r>
          </a:p>
        </p:txBody>
      </p:sp>
      <p:pic>
        <p:nvPicPr>
          <p:cNvPr id="5" name="Picture 4">
            <a:extLst>
              <a:ext uri="{FF2B5EF4-FFF2-40B4-BE49-F238E27FC236}">
                <a16:creationId xmlns:a16="http://schemas.microsoft.com/office/drawing/2014/main" id="{D7DAC121-CAC0-A43F-55D0-01BD85127661}"/>
              </a:ext>
            </a:extLst>
          </p:cNvPr>
          <p:cNvPicPr>
            <a:picLocks noChangeAspect="1"/>
          </p:cNvPicPr>
          <p:nvPr/>
        </p:nvPicPr>
        <p:blipFill>
          <a:blip r:embed="rId2"/>
          <a:stretch>
            <a:fillRect/>
          </a:stretch>
        </p:blipFill>
        <p:spPr>
          <a:xfrm>
            <a:off x="4673526" y="2739989"/>
            <a:ext cx="7095687" cy="3436974"/>
          </a:xfrm>
          <a:prstGeom prst="rect">
            <a:avLst/>
          </a:prstGeom>
        </p:spPr>
      </p:pic>
    </p:spTree>
    <p:extLst>
      <p:ext uri="{BB962C8B-B14F-4D97-AF65-F5344CB8AC3E}">
        <p14:creationId xmlns:p14="http://schemas.microsoft.com/office/powerpoint/2010/main" val="358654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0614-E850-36E6-B47F-DE9121E2F1CB}"/>
              </a:ext>
            </a:extLst>
          </p:cNvPr>
          <p:cNvSpPr>
            <a:spLocks noGrp="1"/>
          </p:cNvSpPr>
          <p:nvPr>
            <p:ph type="title"/>
          </p:nvPr>
        </p:nvSpPr>
        <p:spPr/>
        <p:txBody>
          <a:bodyPr/>
          <a:lstStyle/>
          <a:p>
            <a:r>
              <a:rPr lang="en-US" dirty="0"/>
              <a:t>Percentage Chances</a:t>
            </a:r>
          </a:p>
        </p:txBody>
      </p:sp>
      <p:sp>
        <p:nvSpPr>
          <p:cNvPr id="3" name="Content Placeholder 2">
            <a:extLst>
              <a:ext uri="{FF2B5EF4-FFF2-40B4-BE49-F238E27FC236}">
                <a16:creationId xmlns:a16="http://schemas.microsoft.com/office/drawing/2014/main" id="{A18EEFB1-1BCB-B2C7-DA53-523303237027}"/>
              </a:ext>
            </a:extLst>
          </p:cNvPr>
          <p:cNvSpPr>
            <a:spLocks noGrp="1"/>
          </p:cNvSpPr>
          <p:nvPr>
            <p:ph idx="1"/>
          </p:nvPr>
        </p:nvSpPr>
        <p:spPr/>
        <p:txBody>
          <a:bodyPr/>
          <a:lstStyle/>
          <a:p>
            <a:pPr marL="0" indent="0">
              <a:buNone/>
            </a:pPr>
            <a:r>
              <a:rPr lang="en-US" b="1" dirty="0"/>
              <a:t>Pattern:</a:t>
            </a:r>
            <a:endParaRPr lang="en-US" dirty="0"/>
          </a:p>
          <a:p>
            <a:r>
              <a:rPr lang="en-US" dirty="0"/>
              <a:t>Generate number 1-100</a:t>
            </a:r>
          </a:p>
          <a:p>
            <a:r>
              <a:rPr lang="en-US" dirty="0"/>
              <a:t>Check if ≤ your percentage</a:t>
            </a:r>
          </a:p>
          <a:p>
            <a:endParaRPr lang="en-US" dirty="0"/>
          </a:p>
        </p:txBody>
      </p:sp>
      <p:pic>
        <p:nvPicPr>
          <p:cNvPr id="5" name="Picture 4">
            <a:extLst>
              <a:ext uri="{FF2B5EF4-FFF2-40B4-BE49-F238E27FC236}">
                <a16:creationId xmlns:a16="http://schemas.microsoft.com/office/drawing/2014/main" id="{E773FF1F-86C5-2CAC-7D36-9EC1005A4B1B}"/>
              </a:ext>
            </a:extLst>
          </p:cNvPr>
          <p:cNvPicPr>
            <a:picLocks noChangeAspect="1"/>
          </p:cNvPicPr>
          <p:nvPr/>
        </p:nvPicPr>
        <p:blipFill>
          <a:blip r:embed="rId2"/>
          <a:stretch>
            <a:fillRect/>
          </a:stretch>
        </p:blipFill>
        <p:spPr>
          <a:xfrm>
            <a:off x="3977105" y="3602775"/>
            <a:ext cx="7747723" cy="2729626"/>
          </a:xfrm>
          <a:prstGeom prst="rect">
            <a:avLst/>
          </a:prstGeom>
        </p:spPr>
      </p:pic>
    </p:spTree>
    <p:extLst>
      <p:ext uri="{BB962C8B-B14F-4D97-AF65-F5344CB8AC3E}">
        <p14:creationId xmlns:p14="http://schemas.microsoft.com/office/powerpoint/2010/main" val="4107660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69E3-96AF-61CB-A977-D9EE711D1135}"/>
              </a:ext>
            </a:extLst>
          </p:cNvPr>
          <p:cNvSpPr>
            <a:spLocks noGrp="1"/>
          </p:cNvSpPr>
          <p:nvPr>
            <p:ph type="title"/>
          </p:nvPr>
        </p:nvSpPr>
        <p:spPr/>
        <p:txBody>
          <a:bodyPr/>
          <a:lstStyle/>
          <a:p>
            <a:r>
              <a:rPr lang="en-US" dirty="0"/>
              <a:t>Common Patterns</a:t>
            </a:r>
          </a:p>
        </p:txBody>
      </p:sp>
      <p:sp>
        <p:nvSpPr>
          <p:cNvPr id="3" name="Content Placeholder 2">
            <a:extLst>
              <a:ext uri="{FF2B5EF4-FFF2-40B4-BE49-F238E27FC236}">
                <a16:creationId xmlns:a16="http://schemas.microsoft.com/office/drawing/2014/main" id="{24BC3205-E4C2-D737-6D05-7E9B35AC11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CD4E08E-B4E8-E94B-BA76-D486AFB0CD20}"/>
              </a:ext>
            </a:extLst>
          </p:cNvPr>
          <p:cNvPicPr>
            <a:picLocks noChangeAspect="1"/>
          </p:cNvPicPr>
          <p:nvPr/>
        </p:nvPicPr>
        <p:blipFill>
          <a:blip r:embed="rId2"/>
          <a:stretch>
            <a:fillRect/>
          </a:stretch>
        </p:blipFill>
        <p:spPr>
          <a:xfrm>
            <a:off x="4494512" y="1690688"/>
            <a:ext cx="7177978" cy="3937226"/>
          </a:xfrm>
          <a:prstGeom prst="rect">
            <a:avLst/>
          </a:prstGeom>
        </p:spPr>
      </p:pic>
    </p:spTree>
    <p:extLst>
      <p:ext uri="{BB962C8B-B14F-4D97-AF65-F5344CB8AC3E}">
        <p14:creationId xmlns:p14="http://schemas.microsoft.com/office/powerpoint/2010/main" val="3834302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B86F-D0E6-1421-FF1A-772E7EDE4864}"/>
              </a:ext>
            </a:extLst>
          </p:cNvPr>
          <p:cNvSpPr>
            <a:spLocks noGrp="1"/>
          </p:cNvSpPr>
          <p:nvPr>
            <p:ph type="title"/>
          </p:nvPr>
        </p:nvSpPr>
        <p:spPr/>
        <p:txBody>
          <a:bodyPr/>
          <a:lstStyle/>
          <a:p>
            <a:r>
              <a:rPr lang="en-US" dirty="0"/>
              <a:t>Random in Combat</a:t>
            </a:r>
          </a:p>
        </p:txBody>
      </p:sp>
      <p:sp>
        <p:nvSpPr>
          <p:cNvPr id="3" name="Content Placeholder 2">
            <a:extLst>
              <a:ext uri="{FF2B5EF4-FFF2-40B4-BE49-F238E27FC236}">
                <a16:creationId xmlns:a16="http://schemas.microsoft.com/office/drawing/2014/main" id="{01EE89A8-E6A5-13FA-FBD6-787B804D8A6F}"/>
              </a:ext>
            </a:extLst>
          </p:cNvPr>
          <p:cNvSpPr>
            <a:spLocks noGrp="1"/>
          </p:cNvSpPr>
          <p:nvPr>
            <p:ph idx="1"/>
          </p:nvPr>
        </p:nvSpPr>
        <p:spPr>
          <a:xfrm>
            <a:off x="838200" y="1825625"/>
            <a:ext cx="2945524" cy="4351338"/>
          </a:xfrm>
        </p:spPr>
        <p:txBody>
          <a:bodyPr/>
          <a:lstStyle/>
          <a:p>
            <a:r>
              <a:rPr lang="en-US" dirty="0"/>
              <a:t>What is the code doing?</a:t>
            </a:r>
          </a:p>
        </p:txBody>
      </p:sp>
      <p:pic>
        <p:nvPicPr>
          <p:cNvPr id="5" name="Picture 4">
            <a:extLst>
              <a:ext uri="{FF2B5EF4-FFF2-40B4-BE49-F238E27FC236}">
                <a16:creationId xmlns:a16="http://schemas.microsoft.com/office/drawing/2014/main" id="{D0D4418A-4E00-186A-4514-44092494861B}"/>
              </a:ext>
            </a:extLst>
          </p:cNvPr>
          <p:cNvPicPr>
            <a:picLocks noChangeAspect="1"/>
          </p:cNvPicPr>
          <p:nvPr/>
        </p:nvPicPr>
        <p:blipFill>
          <a:blip r:embed="rId2"/>
          <a:stretch>
            <a:fillRect/>
          </a:stretch>
        </p:blipFill>
        <p:spPr>
          <a:xfrm>
            <a:off x="4530301" y="1708964"/>
            <a:ext cx="7409734" cy="4573595"/>
          </a:xfrm>
          <a:prstGeom prst="rect">
            <a:avLst/>
          </a:prstGeom>
        </p:spPr>
      </p:pic>
    </p:spTree>
    <p:extLst>
      <p:ext uri="{BB962C8B-B14F-4D97-AF65-F5344CB8AC3E}">
        <p14:creationId xmlns:p14="http://schemas.microsoft.com/office/powerpoint/2010/main" val="4141991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E6B4A9-291C-9FB0-870A-E3F077239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6A63F-4059-7103-46D7-38A594E496B0}"/>
              </a:ext>
            </a:extLst>
          </p:cNvPr>
          <p:cNvSpPr>
            <a:spLocks noGrp="1"/>
          </p:cNvSpPr>
          <p:nvPr>
            <p:ph type="title"/>
          </p:nvPr>
        </p:nvSpPr>
        <p:spPr>
          <a:xfrm>
            <a:off x="5868557" y="1138036"/>
            <a:ext cx="5444382" cy="1402470"/>
          </a:xfrm>
        </p:spPr>
        <p:txBody>
          <a:bodyPr anchor="t">
            <a:normAutofit/>
          </a:bodyPr>
          <a:lstStyle/>
          <a:p>
            <a:r>
              <a:rPr lang="en-US" sz="3200" b="1"/>
              <a:t>Challenge 4: </a:t>
            </a:r>
            <a:r>
              <a:rPr lang="en-US" sz="3200"/>
              <a:t>The Risky Decision</a:t>
            </a:r>
          </a:p>
        </p:txBody>
      </p:sp>
      <p:pic>
        <p:nvPicPr>
          <p:cNvPr id="13" name="Picture 12" descr="White stairs with a blue arrow drawn in the middle pointing upwards">
            <a:extLst>
              <a:ext uri="{FF2B5EF4-FFF2-40B4-BE49-F238E27FC236}">
                <a16:creationId xmlns:a16="http://schemas.microsoft.com/office/drawing/2014/main" id="{E90B82EA-7129-EFB8-3317-9C153C20AE21}"/>
              </a:ext>
            </a:extLst>
          </p:cNvPr>
          <p:cNvPicPr>
            <a:picLocks noChangeAspect="1"/>
          </p:cNvPicPr>
          <p:nvPr/>
        </p:nvPicPr>
        <p:blipFill>
          <a:blip r:embed="rId2"/>
          <a:srcRect l="3810" r="21078"/>
          <a:stretch>
            <a:fillRect/>
          </a:stretch>
        </p:blipFill>
        <p:spPr>
          <a:xfrm>
            <a:off x="-1" y="10"/>
            <a:ext cx="5151179" cy="6857990"/>
          </a:xfrm>
          <a:prstGeom prst="rect">
            <a:avLst/>
          </a:prstGeom>
        </p:spPr>
      </p:pic>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83758C-2A10-C9BF-2BAE-8BAE77376C8B}"/>
              </a:ext>
            </a:extLst>
          </p:cNvPr>
          <p:cNvSpPr>
            <a:spLocks noGrp="1"/>
          </p:cNvSpPr>
          <p:nvPr>
            <p:ph idx="1"/>
          </p:nvPr>
        </p:nvSpPr>
        <p:spPr>
          <a:xfrm>
            <a:off x="5868557" y="2551176"/>
            <a:ext cx="5444382" cy="3591207"/>
          </a:xfrm>
        </p:spPr>
        <p:txBody>
          <a:bodyPr>
            <a:normAutofit/>
          </a:bodyPr>
          <a:lstStyle/>
          <a:p>
            <a:pPr marL="0" indent="0">
              <a:buNone/>
            </a:pPr>
            <a:r>
              <a:rPr lang="en-US" sz="2000" dirty="0"/>
              <a:t>Create a risky situation with:</a:t>
            </a:r>
          </a:p>
          <a:p>
            <a:r>
              <a:rPr lang="en-US" sz="2000" dirty="0"/>
              <a:t>Clear description of the risk</a:t>
            </a:r>
          </a:p>
          <a:p>
            <a:r>
              <a:rPr lang="en-US" sz="2000" dirty="0"/>
              <a:t>A % chance of success (you choose!)</a:t>
            </a:r>
          </a:p>
          <a:p>
            <a:r>
              <a:rPr lang="en-US" sz="2000"/>
              <a:t>random.randint</a:t>
            </a:r>
            <a:r>
              <a:rPr lang="en-US" sz="2000" dirty="0"/>
              <a:t>() to determine outcome</a:t>
            </a:r>
          </a:p>
          <a:p>
            <a:r>
              <a:rPr lang="en-US" sz="2000" dirty="0"/>
              <a:t>Different results for success/failure</a:t>
            </a:r>
          </a:p>
          <a:p>
            <a:r>
              <a:rPr lang="en-US" sz="2000" dirty="0"/>
              <a:t>Stats change based on outcome</a:t>
            </a:r>
          </a:p>
        </p:txBody>
      </p:sp>
    </p:spTree>
    <p:extLst>
      <p:ext uri="{BB962C8B-B14F-4D97-AF65-F5344CB8AC3E}">
        <p14:creationId xmlns:p14="http://schemas.microsoft.com/office/powerpoint/2010/main" val="664522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63908-CE16-0560-7B25-F95D2278F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C61C3-8D56-29DA-838B-D8733A616004}"/>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200" dirty="0"/>
              <a:t>LEVELING UP </a:t>
            </a:r>
            <a:r>
              <a:rPr lang="en-US" sz="3200" b="1" dirty="0"/>
              <a:t>- Complex Interactions</a:t>
            </a:r>
            <a:r>
              <a:rPr lang="en-US" sz="3200" dirty="0"/>
              <a:t> Combining Everything We've Learned</a:t>
            </a: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DB732F71-EF62-690F-144D-619CC6BA312C}"/>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8444BEDB-55D7-F76F-E698-3C504C2122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4C112D-1308-C621-4DC1-8A1340B16E71}"/>
              </a:ext>
            </a:extLst>
          </p:cNvPr>
          <p:cNvSpPr>
            <a:spLocks noGrp="1"/>
          </p:cNvSpPr>
          <p:nvPr>
            <p:ph idx="1"/>
          </p:nvPr>
        </p:nvSpPr>
        <p:spPr>
          <a:xfrm>
            <a:off x="5868557" y="3520440"/>
            <a:ext cx="5444382" cy="2621943"/>
          </a:xfrm>
        </p:spPr>
        <p:txBody>
          <a:bodyPr>
            <a:normAutofit/>
          </a:bodyPr>
          <a:lstStyle/>
          <a:p>
            <a:pPr marL="0" indent="0">
              <a:buNone/>
            </a:pPr>
            <a:r>
              <a:rPr lang="en-US" sz="2000" dirty="0"/>
              <a:t>Success Criteria:</a:t>
            </a:r>
          </a:p>
          <a:p>
            <a:r>
              <a:rPr lang="en-US" sz="2000" dirty="0"/>
              <a:t>I can check stats before allowing actions </a:t>
            </a:r>
          </a:p>
          <a:p>
            <a:r>
              <a:rPr lang="en-US" sz="2000" dirty="0"/>
              <a:t>I can use and/or for complex conditions </a:t>
            </a:r>
          </a:p>
          <a:p>
            <a:r>
              <a:rPr lang="en-US" sz="2000" dirty="0"/>
              <a:t>I can create stat-based chances</a:t>
            </a:r>
          </a:p>
          <a:p>
            <a:r>
              <a:rPr lang="en-US" sz="2000" dirty="0"/>
              <a:t>I can combine all concepts together</a:t>
            </a:r>
          </a:p>
        </p:txBody>
      </p:sp>
    </p:spTree>
    <p:extLst>
      <p:ext uri="{BB962C8B-B14F-4D97-AF65-F5344CB8AC3E}">
        <p14:creationId xmlns:p14="http://schemas.microsoft.com/office/powerpoint/2010/main" val="2599197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D45D-9FB8-2AB4-0D46-BEE313008E20}"/>
              </a:ext>
            </a:extLst>
          </p:cNvPr>
          <p:cNvSpPr>
            <a:spLocks noGrp="1"/>
          </p:cNvSpPr>
          <p:nvPr>
            <p:ph type="title"/>
          </p:nvPr>
        </p:nvSpPr>
        <p:spPr/>
        <p:txBody>
          <a:bodyPr/>
          <a:lstStyle/>
          <a:p>
            <a:r>
              <a:rPr lang="en-US" dirty="0"/>
              <a:t>What We Know</a:t>
            </a:r>
          </a:p>
        </p:txBody>
      </p:sp>
      <p:sp>
        <p:nvSpPr>
          <p:cNvPr id="3" name="Content Placeholder 2">
            <a:extLst>
              <a:ext uri="{FF2B5EF4-FFF2-40B4-BE49-F238E27FC236}">
                <a16:creationId xmlns:a16="http://schemas.microsoft.com/office/drawing/2014/main" id="{2E4455E0-09CC-0EB5-9A9F-5AA000134F72}"/>
              </a:ext>
            </a:extLst>
          </p:cNvPr>
          <p:cNvSpPr>
            <a:spLocks noGrp="1"/>
          </p:cNvSpPr>
          <p:nvPr>
            <p:ph idx="1"/>
          </p:nvPr>
        </p:nvSpPr>
        <p:spPr/>
        <p:txBody>
          <a:bodyPr/>
          <a:lstStyle/>
          <a:p>
            <a:r>
              <a:rPr lang="en-US" dirty="0"/>
              <a:t>print() and input()</a:t>
            </a:r>
          </a:p>
          <a:p>
            <a:r>
              <a:rPr lang="en-US" dirty="0"/>
              <a:t>Variables (text and numbers)</a:t>
            </a:r>
          </a:p>
          <a:p>
            <a:r>
              <a:rPr lang="en-US" dirty="0"/>
              <a:t>if/</a:t>
            </a:r>
            <a:r>
              <a:rPr lang="en-US" dirty="0" err="1"/>
              <a:t>elif</a:t>
            </a:r>
            <a:r>
              <a:rPr lang="en-US" dirty="0"/>
              <a:t>/else</a:t>
            </a:r>
          </a:p>
          <a:p>
            <a:r>
              <a:rPr lang="en-US" dirty="0"/>
              <a:t>Changing stats</a:t>
            </a:r>
          </a:p>
          <a:p>
            <a:r>
              <a:rPr lang="en-US" dirty="0"/>
              <a:t>Random events</a:t>
            </a:r>
          </a:p>
          <a:p>
            <a:pPr marL="0" indent="0">
              <a:buNone/>
            </a:pPr>
            <a:r>
              <a:rPr lang="en-US" b="1" dirty="0"/>
              <a:t>Today:</a:t>
            </a:r>
            <a:r>
              <a:rPr lang="en-US" dirty="0"/>
              <a:t> Put it all together!</a:t>
            </a:r>
          </a:p>
          <a:p>
            <a:endParaRPr lang="en-US" dirty="0"/>
          </a:p>
        </p:txBody>
      </p:sp>
    </p:spTree>
    <p:extLst>
      <p:ext uri="{BB962C8B-B14F-4D97-AF65-F5344CB8AC3E}">
        <p14:creationId xmlns:p14="http://schemas.microsoft.com/office/powerpoint/2010/main" val="2485278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B3D14-9AAD-6E2F-1A18-9AA00C728EC8}"/>
              </a:ext>
            </a:extLst>
          </p:cNvPr>
          <p:cNvSpPr>
            <a:spLocks noGrp="1"/>
          </p:cNvSpPr>
          <p:nvPr>
            <p:ph type="title"/>
          </p:nvPr>
        </p:nvSpPr>
        <p:spPr/>
        <p:txBody>
          <a:bodyPr/>
          <a:lstStyle/>
          <a:p>
            <a:r>
              <a:rPr lang="en-US" dirty="0"/>
              <a:t>Checking Before Allowing</a:t>
            </a:r>
          </a:p>
        </p:txBody>
      </p:sp>
      <p:sp>
        <p:nvSpPr>
          <p:cNvPr id="3" name="Content Placeholder 2">
            <a:extLst>
              <a:ext uri="{FF2B5EF4-FFF2-40B4-BE49-F238E27FC236}">
                <a16:creationId xmlns:a16="http://schemas.microsoft.com/office/drawing/2014/main" id="{60AEE6AD-399F-E793-B03A-527C421CF3BF}"/>
              </a:ext>
            </a:extLst>
          </p:cNvPr>
          <p:cNvSpPr>
            <a:spLocks noGrp="1"/>
          </p:cNvSpPr>
          <p:nvPr>
            <p:ph idx="1"/>
          </p:nvPr>
        </p:nvSpPr>
        <p:spPr/>
        <p:txBody>
          <a:bodyPr/>
          <a:lstStyle/>
          <a:p>
            <a:r>
              <a:rPr lang="en-US" dirty="0"/>
              <a:t>Check stats BEFORE letting players do things!</a:t>
            </a:r>
          </a:p>
        </p:txBody>
      </p:sp>
      <p:pic>
        <p:nvPicPr>
          <p:cNvPr id="5" name="Picture 4">
            <a:extLst>
              <a:ext uri="{FF2B5EF4-FFF2-40B4-BE49-F238E27FC236}">
                <a16:creationId xmlns:a16="http://schemas.microsoft.com/office/drawing/2014/main" id="{A1ACF538-97A1-BF5A-2C00-E36AFCB77F70}"/>
              </a:ext>
            </a:extLst>
          </p:cNvPr>
          <p:cNvPicPr>
            <a:picLocks noChangeAspect="1"/>
          </p:cNvPicPr>
          <p:nvPr/>
        </p:nvPicPr>
        <p:blipFill>
          <a:blip r:embed="rId2"/>
          <a:stretch>
            <a:fillRect/>
          </a:stretch>
        </p:blipFill>
        <p:spPr>
          <a:xfrm>
            <a:off x="838200" y="2495394"/>
            <a:ext cx="10608701" cy="3997481"/>
          </a:xfrm>
          <a:prstGeom prst="rect">
            <a:avLst/>
          </a:prstGeom>
        </p:spPr>
      </p:pic>
    </p:spTree>
    <p:extLst>
      <p:ext uri="{BB962C8B-B14F-4D97-AF65-F5344CB8AC3E}">
        <p14:creationId xmlns:p14="http://schemas.microsoft.com/office/powerpoint/2010/main" val="2496592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5B86-E6A8-14CA-8DD6-D6015BA3CF82}"/>
              </a:ext>
            </a:extLst>
          </p:cNvPr>
          <p:cNvSpPr>
            <a:spLocks noGrp="1"/>
          </p:cNvSpPr>
          <p:nvPr>
            <p:ph type="title"/>
          </p:nvPr>
        </p:nvSpPr>
        <p:spPr/>
        <p:txBody>
          <a:bodyPr/>
          <a:lstStyle/>
          <a:p>
            <a:r>
              <a:rPr lang="en-US" dirty="0"/>
              <a:t>Multiple Conditions</a:t>
            </a:r>
          </a:p>
        </p:txBody>
      </p:sp>
      <p:sp>
        <p:nvSpPr>
          <p:cNvPr id="3" name="Content Placeholder 2">
            <a:extLst>
              <a:ext uri="{FF2B5EF4-FFF2-40B4-BE49-F238E27FC236}">
                <a16:creationId xmlns:a16="http://schemas.microsoft.com/office/drawing/2014/main" id="{5B4ACE69-7164-1E93-F410-5C82D2ED3525}"/>
              </a:ext>
            </a:extLst>
          </p:cNvPr>
          <p:cNvSpPr>
            <a:spLocks noGrp="1"/>
          </p:cNvSpPr>
          <p:nvPr>
            <p:ph idx="1"/>
          </p:nvPr>
        </p:nvSpPr>
        <p:spPr/>
        <p:txBody>
          <a:bodyPr/>
          <a:lstStyle/>
          <a:p>
            <a:r>
              <a:rPr lang="en-US" b="1" dirty="0"/>
              <a:t>and</a:t>
            </a:r>
            <a:r>
              <a:rPr lang="en-US" dirty="0"/>
              <a:t> -&gt; both must be true </a:t>
            </a:r>
          </a:p>
          <a:p>
            <a:r>
              <a:rPr lang="en-US" b="1" dirty="0"/>
              <a:t>or</a:t>
            </a:r>
            <a:r>
              <a:rPr lang="en-US" dirty="0"/>
              <a:t> -&gt; at least one must be true</a:t>
            </a:r>
          </a:p>
        </p:txBody>
      </p:sp>
      <p:pic>
        <p:nvPicPr>
          <p:cNvPr id="5" name="Picture 4">
            <a:extLst>
              <a:ext uri="{FF2B5EF4-FFF2-40B4-BE49-F238E27FC236}">
                <a16:creationId xmlns:a16="http://schemas.microsoft.com/office/drawing/2014/main" id="{E0F655A2-00B5-8BBE-9F34-12F736459C70}"/>
              </a:ext>
            </a:extLst>
          </p:cNvPr>
          <p:cNvPicPr>
            <a:picLocks noChangeAspect="1"/>
          </p:cNvPicPr>
          <p:nvPr/>
        </p:nvPicPr>
        <p:blipFill>
          <a:blip r:embed="rId2"/>
          <a:stretch>
            <a:fillRect/>
          </a:stretch>
        </p:blipFill>
        <p:spPr>
          <a:xfrm>
            <a:off x="1430294" y="2943879"/>
            <a:ext cx="10281204" cy="3233083"/>
          </a:xfrm>
          <a:prstGeom prst="rect">
            <a:avLst/>
          </a:prstGeom>
        </p:spPr>
      </p:pic>
    </p:spTree>
    <p:extLst>
      <p:ext uri="{BB962C8B-B14F-4D97-AF65-F5344CB8AC3E}">
        <p14:creationId xmlns:p14="http://schemas.microsoft.com/office/powerpoint/2010/main" val="3677942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64FE-6C7D-11B5-6474-C62387BFD62B}"/>
              </a:ext>
            </a:extLst>
          </p:cNvPr>
          <p:cNvSpPr>
            <a:spLocks noGrp="1"/>
          </p:cNvSpPr>
          <p:nvPr>
            <p:ph type="title"/>
          </p:nvPr>
        </p:nvSpPr>
        <p:spPr/>
        <p:txBody>
          <a:bodyPr/>
          <a:lstStyle/>
          <a:p>
            <a:r>
              <a:rPr lang="en-US" dirty="0"/>
              <a:t>Stat-Based Chances</a:t>
            </a:r>
          </a:p>
        </p:txBody>
      </p:sp>
      <p:sp>
        <p:nvSpPr>
          <p:cNvPr id="3" name="Content Placeholder 2">
            <a:extLst>
              <a:ext uri="{FF2B5EF4-FFF2-40B4-BE49-F238E27FC236}">
                <a16:creationId xmlns:a16="http://schemas.microsoft.com/office/drawing/2014/main" id="{0F6D6DD7-AF67-BAC2-73BE-16994E91B058}"/>
              </a:ext>
            </a:extLst>
          </p:cNvPr>
          <p:cNvSpPr>
            <a:spLocks noGrp="1"/>
          </p:cNvSpPr>
          <p:nvPr>
            <p:ph idx="1"/>
          </p:nvPr>
        </p:nvSpPr>
        <p:spPr/>
        <p:txBody>
          <a:bodyPr/>
          <a:lstStyle/>
          <a:p>
            <a:r>
              <a:rPr lang="en-US" dirty="0"/>
              <a:t>Higher stats = better chances!</a:t>
            </a:r>
          </a:p>
        </p:txBody>
      </p:sp>
      <p:pic>
        <p:nvPicPr>
          <p:cNvPr id="5" name="Picture 4">
            <a:extLst>
              <a:ext uri="{FF2B5EF4-FFF2-40B4-BE49-F238E27FC236}">
                <a16:creationId xmlns:a16="http://schemas.microsoft.com/office/drawing/2014/main" id="{A404BC72-164F-3CF1-E317-D9E6AC42ED17}"/>
              </a:ext>
            </a:extLst>
          </p:cNvPr>
          <p:cNvPicPr>
            <a:picLocks noChangeAspect="1"/>
          </p:cNvPicPr>
          <p:nvPr/>
        </p:nvPicPr>
        <p:blipFill>
          <a:blip r:embed="rId2"/>
          <a:stretch>
            <a:fillRect/>
          </a:stretch>
        </p:blipFill>
        <p:spPr>
          <a:xfrm>
            <a:off x="838200" y="2379802"/>
            <a:ext cx="9507583" cy="3980873"/>
          </a:xfrm>
          <a:prstGeom prst="rect">
            <a:avLst/>
          </a:prstGeom>
        </p:spPr>
      </p:pic>
    </p:spTree>
    <p:extLst>
      <p:ext uri="{BB962C8B-B14F-4D97-AF65-F5344CB8AC3E}">
        <p14:creationId xmlns:p14="http://schemas.microsoft.com/office/powerpoint/2010/main" val="332106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C8F8-1A58-D7C2-F26E-E02BB6988B28}"/>
              </a:ext>
            </a:extLst>
          </p:cNvPr>
          <p:cNvSpPr>
            <a:spLocks noGrp="1"/>
          </p:cNvSpPr>
          <p:nvPr>
            <p:ph type="title"/>
          </p:nvPr>
        </p:nvSpPr>
        <p:spPr/>
        <p:txBody>
          <a:bodyPr/>
          <a:lstStyle/>
          <a:p>
            <a:r>
              <a:rPr lang="en-US" dirty="0"/>
              <a:t>Example: Getting user input</a:t>
            </a:r>
          </a:p>
        </p:txBody>
      </p:sp>
      <p:sp>
        <p:nvSpPr>
          <p:cNvPr id="3" name="Content Placeholder 2">
            <a:extLst>
              <a:ext uri="{FF2B5EF4-FFF2-40B4-BE49-F238E27FC236}">
                <a16:creationId xmlns:a16="http://schemas.microsoft.com/office/drawing/2014/main" id="{394FBF8E-CCD8-DD4B-69B9-CCDE2B43D16C}"/>
              </a:ext>
            </a:extLst>
          </p:cNvPr>
          <p:cNvSpPr>
            <a:spLocks noGrp="1"/>
          </p:cNvSpPr>
          <p:nvPr>
            <p:ph idx="1"/>
          </p:nvPr>
        </p:nvSpPr>
        <p:spPr>
          <a:xfrm>
            <a:off x="838200" y="4408713"/>
            <a:ext cx="10515600" cy="1768249"/>
          </a:xfrm>
        </p:spPr>
        <p:txBody>
          <a:bodyPr/>
          <a:lstStyle/>
          <a:p>
            <a:pPr marL="514350" indent="-514350">
              <a:buFont typeface="+mj-lt"/>
              <a:buAutoNum type="arabicPeriod"/>
            </a:pPr>
            <a:r>
              <a:rPr lang="en-US" dirty="0"/>
              <a:t>Python displays the question</a:t>
            </a:r>
          </a:p>
          <a:p>
            <a:pPr marL="514350" indent="-514350">
              <a:buFont typeface="+mj-lt"/>
              <a:buAutoNum type="arabicPeriod"/>
            </a:pPr>
            <a:r>
              <a:rPr lang="en-US" dirty="0"/>
              <a:t>Waits for the player to type</a:t>
            </a:r>
          </a:p>
          <a:p>
            <a:pPr marL="514350" indent="-514350">
              <a:buFont typeface="+mj-lt"/>
              <a:buAutoNum type="arabicPeriod"/>
            </a:pPr>
            <a:r>
              <a:rPr lang="en-US" dirty="0"/>
              <a:t>Stores their answer in the </a:t>
            </a:r>
            <a:r>
              <a:rPr lang="en-US" b="1" u="sng" dirty="0"/>
              <a:t>variable</a:t>
            </a:r>
            <a:r>
              <a:rPr lang="en-US" dirty="0"/>
              <a:t> ‘name’</a:t>
            </a:r>
          </a:p>
        </p:txBody>
      </p:sp>
      <p:pic>
        <p:nvPicPr>
          <p:cNvPr id="6" name="Picture 5">
            <a:extLst>
              <a:ext uri="{FF2B5EF4-FFF2-40B4-BE49-F238E27FC236}">
                <a16:creationId xmlns:a16="http://schemas.microsoft.com/office/drawing/2014/main" id="{B6C5FDE4-9E5A-B0C0-0CE7-983D11F6CC78}"/>
              </a:ext>
            </a:extLst>
          </p:cNvPr>
          <p:cNvPicPr>
            <a:picLocks noChangeAspect="1"/>
          </p:cNvPicPr>
          <p:nvPr/>
        </p:nvPicPr>
        <p:blipFill>
          <a:blip r:embed="rId2"/>
          <a:stretch>
            <a:fillRect/>
          </a:stretch>
        </p:blipFill>
        <p:spPr>
          <a:xfrm>
            <a:off x="838200" y="1690688"/>
            <a:ext cx="9147033" cy="1768248"/>
          </a:xfrm>
          <a:prstGeom prst="rect">
            <a:avLst/>
          </a:prstGeom>
        </p:spPr>
      </p:pic>
    </p:spTree>
    <p:extLst>
      <p:ext uri="{BB962C8B-B14F-4D97-AF65-F5344CB8AC3E}">
        <p14:creationId xmlns:p14="http://schemas.microsoft.com/office/powerpoint/2010/main" val="540744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9B01-9541-1379-F5E1-F117DD4496A9}"/>
              </a:ext>
            </a:extLst>
          </p:cNvPr>
          <p:cNvSpPr>
            <a:spLocks noGrp="1"/>
          </p:cNvSpPr>
          <p:nvPr>
            <p:ph type="title"/>
          </p:nvPr>
        </p:nvSpPr>
        <p:spPr>
          <a:xfrm>
            <a:off x="480771" y="365125"/>
            <a:ext cx="3211286" cy="1325563"/>
          </a:xfrm>
        </p:spPr>
        <p:txBody>
          <a:bodyPr/>
          <a:lstStyle/>
          <a:p>
            <a:r>
              <a:rPr lang="en-US" dirty="0"/>
              <a:t>Complex Example</a:t>
            </a:r>
          </a:p>
        </p:txBody>
      </p:sp>
      <p:sp>
        <p:nvSpPr>
          <p:cNvPr id="3" name="Content Placeholder 2">
            <a:extLst>
              <a:ext uri="{FF2B5EF4-FFF2-40B4-BE49-F238E27FC236}">
                <a16:creationId xmlns:a16="http://schemas.microsoft.com/office/drawing/2014/main" id="{D3B192E6-D077-905B-E590-92E3096A07BB}"/>
              </a:ext>
            </a:extLst>
          </p:cNvPr>
          <p:cNvSpPr>
            <a:spLocks noGrp="1"/>
          </p:cNvSpPr>
          <p:nvPr>
            <p:ph idx="1"/>
          </p:nvPr>
        </p:nvSpPr>
        <p:spPr>
          <a:xfrm>
            <a:off x="287383" y="1825625"/>
            <a:ext cx="3762103" cy="4351338"/>
          </a:xfrm>
        </p:spPr>
        <p:txBody>
          <a:bodyPr/>
          <a:lstStyle/>
          <a:p>
            <a:r>
              <a:rPr lang="en-US" dirty="0"/>
              <a:t>min(health + 40, 100) </a:t>
            </a:r>
          </a:p>
          <a:p>
            <a:r>
              <a:rPr lang="en-US" dirty="0"/>
              <a:t>heals 40 but caps total health at 100</a:t>
            </a:r>
          </a:p>
        </p:txBody>
      </p:sp>
      <p:pic>
        <p:nvPicPr>
          <p:cNvPr id="8" name="Picture 7">
            <a:extLst>
              <a:ext uri="{FF2B5EF4-FFF2-40B4-BE49-F238E27FC236}">
                <a16:creationId xmlns:a16="http://schemas.microsoft.com/office/drawing/2014/main" id="{A303A7C3-9A62-8458-3474-A9602638C109}"/>
              </a:ext>
            </a:extLst>
          </p:cNvPr>
          <p:cNvPicPr>
            <a:picLocks noChangeAspect="1"/>
          </p:cNvPicPr>
          <p:nvPr/>
        </p:nvPicPr>
        <p:blipFill>
          <a:blip r:embed="rId2"/>
          <a:stretch>
            <a:fillRect/>
          </a:stretch>
        </p:blipFill>
        <p:spPr>
          <a:xfrm>
            <a:off x="4347376" y="365125"/>
            <a:ext cx="7363853" cy="6077798"/>
          </a:xfrm>
          <a:prstGeom prst="rect">
            <a:avLst/>
          </a:prstGeom>
        </p:spPr>
      </p:pic>
    </p:spTree>
    <p:extLst>
      <p:ext uri="{BB962C8B-B14F-4D97-AF65-F5344CB8AC3E}">
        <p14:creationId xmlns:p14="http://schemas.microsoft.com/office/powerpoint/2010/main" val="1718996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17CE7-3B8D-1CDD-5D79-DEDD9C1E56FA}"/>
              </a:ext>
            </a:extLst>
          </p:cNvPr>
          <p:cNvSpPr>
            <a:spLocks noGrp="1"/>
          </p:cNvSpPr>
          <p:nvPr>
            <p:ph type="title"/>
          </p:nvPr>
        </p:nvSpPr>
        <p:spPr/>
        <p:txBody>
          <a:bodyPr/>
          <a:lstStyle/>
          <a:p>
            <a:r>
              <a:rPr lang="en-US" dirty="0"/>
              <a:t>The Shop Pattern</a:t>
            </a:r>
          </a:p>
        </p:txBody>
      </p:sp>
      <p:sp>
        <p:nvSpPr>
          <p:cNvPr id="3" name="Content Placeholder 2">
            <a:extLst>
              <a:ext uri="{FF2B5EF4-FFF2-40B4-BE49-F238E27FC236}">
                <a16:creationId xmlns:a16="http://schemas.microsoft.com/office/drawing/2014/main" id="{A06B7830-CB2B-4DB3-04D6-D9ABAC1145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6692799-64D6-8A55-1227-CF1B0BFDE104}"/>
              </a:ext>
            </a:extLst>
          </p:cNvPr>
          <p:cNvPicPr>
            <a:picLocks noChangeAspect="1"/>
          </p:cNvPicPr>
          <p:nvPr/>
        </p:nvPicPr>
        <p:blipFill>
          <a:blip r:embed="rId2"/>
          <a:stretch>
            <a:fillRect/>
          </a:stretch>
        </p:blipFill>
        <p:spPr>
          <a:xfrm>
            <a:off x="838200" y="1535281"/>
            <a:ext cx="8488680" cy="4839583"/>
          </a:xfrm>
          <a:prstGeom prst="rect">
            <a:avLst/>
          </a:prstGeom>
        </p:spPr>
      </p:pic>
    </p:spTree>
    <p:extLst>
      <p:ext uri="{BB962C8B-B14F-4D97-AF65-F5344CB8AC3E}">
        <p14:creationId xmlns:p14="http://schemas.microsoft.com/office/powerpoint/2010/main" val="569980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426F-1848-DA78-FCBA-F8BD7E406DC6}"/>
              </a:ext>
            </a:extLst>
          </p:cNvPr>
          <p:cNvSpPr>
            <a:spLocks noGrp="1"/>
          </p:cNvSpPr>
          <p:nvPr>
            <p:ph type="title"/>
          </p:nvPr>
        </p:nvSpPr>
        <p:spPr/>
        <p:txBody>
          <a:bodyPr/>
          <a:lstStyle/>
          <a:p>
            <a:r>
              <a:rPr lang="en-US" dirty="0"/>
              <a:t>Level-Gating Content</a:t>
            </a:r>
          </a:p>
        </p:txBody>
      </p:sp>
      <p:sp>
        <p:nvSpPr>
          <p:cNvPr id="3" name="Content Placeholder 2">
            <a:extLst>
              <a:ext uri="{FF2B5EF4-FFF2-40B4-BE49-F238E27FC236}">
                <a16:creationId xmlns:a16="http://schemas.microsoft.com/office/drawing/2014/main" id="{78C944E2-52DA-883E-2B6D-57CEA903E0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0751D4-F504-BD46-C05E-C239A7934455}"/>
              </a:ext>
            </a:extLst>
          </p:cNvPr>
          <p:cNvPicPr>
            <a:picLocks noChangeAspect="1"/>
          </p:cNvPicPr>
          <p:nvPr/>
        </p:nvPicPr>
        <p:blipFill>
          <a:blip r:embed="rId2"/>
          <a:stretch>
            <a:fillRect/>
          </a:stretch>
        </p:blipFill>
        <p:spPr>
          <a:xfrm>
            <a:off x="838200" y="1825625"/>
            <a:ext cx="10601603" cy="4157164"/>
          </a:xfrm>
          <a:prstGeom prst="rect">
            <a:avLst/>
          </a:prstGeom>
        </p:spPr>
      </p:pic>
    </p:spTree>
    <p:extLst>
      <p:ext uri="{BB962C8B-B14F-4D97-AF65-F5344CB8AC3E}">
        <p14:creationId xmlns:p14="http://schemas.microsoft.com/office/powerpoint/2010/main" val="4249527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B77FEF-44C4-778D-513A-9030BB3763BC}"/>
            </a:ext>
          </a:extLst>
        </p:cNvPr>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C112E-D038-3B2A-2F6E-C71DDFF0319D}"/>
              </a:ext>
            </a:extLst>
          </p:cNvPr>
          <p:cNvSpPr>
            <a:spLocks noGrp="1"/>
          </p:cNvSpPr>
          <p:nvPr>
            <p:ph type="title"/>
          </p:nvPr>
        </p:nvSpPr>
        <p:spPr>
          <a:xfrm>
            <a:off x="6803409" y="762001"/>
            <a:ext cx="4156512" cy="1708244"/>
          </a:xfrm>
        </p:spPr>
        <p:txBody>
          <a:bodyPr anchor="ctr">
            <a:normAutofit/>
          </a:bodyPr>
          <a:lstStyle/>
          <a:p>
            <a:r>
              <a:rPr lang="en-US" sz="4000" b="1"/>
              <a:t>Challenge 5: </a:t>
            </a:r>
            <a:r>
              <a:rPr lang="en-US" sz="4000"/>
              <a:t>The Boss Fight</a:t>
            </a:r>
          </a:p>
        </p:txBody>
      </p:sp>
      <p:pic>
        <p:nvPicPr>
          <p:cNvPr id="33" name="Picture 32" descr="Person holding chess piece">
            <a:extLst>
              <a:ext uri="{FF2B5EF4-FFF2-40B4-BE49-F238E27FC236}">
                <a16:creationId xmlns:a16="http://schemas.microsoft.com/office/drawing/2014/main" id="{08A8121C-D1A2-82BB-920A-54174BAFFAE0}"/>
              </a:ext>
            </a:extLst>
          </p:cNvPr>
          <p:cNvPicPr>
            <a:picLocks noChangeAspect="1"/>
          </p:cNvPicPr>
          <p:nvPr/>
        </p:nvPicPr>
        <p:blipFill>
          <a:blip r:embed="rId2"/>
          <a:srcRect l="18878" r="13789" b="1"/>
          <a:stretch>
            <a:fillRect/>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C3C45DBF-8F51-85C6-9491-3B46D315C8A3}"/>
              </a:ext>
            </a:extLst>
          </p:cNvPr>
          <p:cNvSpPr>
            <a:spLocks noGrp="1"/>
          </p:cNvSpPr>
          <p:nvPr>
            <p:ph idx="1"/>
          </p:nvPr>
        </p:nvSpPr>
        <p:spPr>
          <a:xfrm>
            <a:off x="6803409" y="2470245"/>
            <a:ext cx="4156512" cy="3769835"/>
          </a:xfrm>
        </p:spPr>
        <p:txBody>
          <a:bodyPr anchor="ctr">
            <a:normAutofit/>
          </a:bodyPr>
          <a:lstStyle/>
          <a:p>
            <a:pPr marL="0" indent="0">
              <a:buNone/>
            </a:pPr>
            <a:r>
              <a:rPr lang="en-US" sz="2000" dirty="0"/>
              <a:t>Create a boss encounter with:</a:t>
            </a:r>
          </a:p>
          <a:p>
            <a:r>
              <a:rPr lang="en-US" sz="2000" dirty="0"/>
              <a:t>Player AND boss stats</a:t>
            </a:r>
          </a:p>
          <a:p>
            <a:r>
              <a:rPr lang="en-US" sz="2000" dirty="0"/>
              <a:t>2-3 combat options</a:t>
            </a:r>
          </a:p>
          <a:p>
            <a:r>
              <a:rPr lang="en-US" sz="2000" dirty="0"/>
              <a:t>Requirements for special moves</a:t>
            </a:r>
          </a:p>
          <a:p>
            <a:r>
              <a:rPr lang="en-US" sz="2000" dirty="0"/>
              <a:t>Stat-based success chances</a:t>
            </a:r>
          </a:p>
          <a:p>
            <a:r>
              <a:rPr lang="en-US" sz="2000" dirty="0"/>
              <a:t>Multiple possible outcomes</a:t>
            </a:r>
          </a:p>
          <a:p>
            <a:r>
              <a:rPr lang="en-US" sz="2000" dirty="0"/>
              <a:t>Bonus: Add a shop before the boss fight (like in Hades!)</a:t>
            </a:r>
          </a:p>
        </p:txBody>
      </p:sp>
    </p:spTree>
    <p:extLst>
      <p:ext uri="{BB962C8B-B14F-4D97-AF65-F5344CB8AC3E}">
        <p14:creationId xmlns:p14="http://schemas.microsoft.com/office/powerpoint/2010/main" val="4074533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99B363-F54D-E377-2701-86755F70E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77066-B3EE-7F96-1801-0375B140BE96}"/>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200" dirty="0"/>
              <a:t>Character Inventory Systems:</a:t>
            </a:r>
            <a:br>
              <a:rPr lang="en-US" sz="3200" dirty="0"/>
            </a:br>
            <a:r>
              <a:rPr lang="en-US" sz="3200" dirty="0"/>
              <a:t>From Lists to Libraries</a:t>
            </a:r>
            <a:br>
              <a:rPr lang="en-US" sz="3200" dirty="0"/>
            </a:b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AA39A2D0-C7AE-3A5F-3FD6-32F1ADCA0D4A}"/>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A56FBB9A-7B94-C290-2CE2-FE614403B1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D22EEF-3808-D562-D59A-8C05850BA399}"/>
              </a:ext>
            </a:extLst>
          </p:cNvPr>
          <p:cNvSpPr>
            <a:spLocks noGrp="1"/>
          </p:cNvSpPr>
          <p:nvPr>
            <p:ph idx="1"/>
          </p:nvPr>
        </p:nvSpPr>
        <p:spPr>
          <a:xfrm>
            <a:off x="5868557" y="3520440"/>
            <a:ext cx="5444382" cy="2621943"/>
          </a:xfrm>
        </p:spPr>
        <p:txBody>
          <a:bodyPr>
            <a:normAutofit/>
          </a:bodyPr>
          <a:lstStyle/>
          <a:p>
            <a:pPr marL="0" indent="0">
              <a:buNone/>
            </a:pPr>
            <a:r>
              <a:rPr lang="en-US" sz="2000" dirty="0"/>
              <a:t>Success Criteria:</a:t>
            </a:r>
          </a:p>
          <a:p>
            <a:r>
              <a:rPr lang="en-US" sz="2000" dirty="0"/>
              <a:t>I can use lists to build a basic inventory system</a:t>
            </a:r>
          </a:p>
          <a:p>
            <a:r>
              <a:rPr lang="en-US" sz="2000" dirty="0"/>
              <a:t>I can use libraries to build more robust and varied inventory systems</a:t>
            </a:r>
          </a:p>
          <a:p>
            <a:endParaRPr lang="en-US" sz="2000" dirty="0"/>
          </a:p>
        </p:txBody>
      </p:sp>
    </p:spTree>
    <p:extLst>
      <p:ext uri="{BB962C8B-B14F-4D97-AF65-F5344CB8AC3E}">
        <p14:creationId xmlns:p14="http://schemas.microsoft.com/office/powerpoint/2010/main" val="2448378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12192000" cy="1117600"/>
          </a:xfrm>
          <a:prstGeom prst="rect">
            <a:avLst/>
          </a:prstGeom>
          <a:solidFill>
            <a:srgbClr val="2C3E50"/>
          </a:solidFill>
          <a:ln/>
        </p:spPr>
        <p:txBody>
          <a:bodyPr wrap="square" rtlCol="0" anchor="ctr"/>
          <a:lstStyle/>
          <a:p>
            <a:endParaRPr lang="en-US" sz="2400" dirty="0"/>
          </a:p>
        </p:txBody>
      </p:sp>
      <p:sp>
        <p:nvSpPr>
          <p:cNvPr id="3" name="Text 1"/>
          <p:cNvSpPr/>
          <p:nvPr/>
        </p:nvSpPr>
        <p:spPr>
          <a:xfrm>
            <a:off x="304800" y="304800"/>
            <a:ext cx="6645403" cy="508000"/>
          </a:xfrm>
          <a:prstGeom prst="rect">
            <a:avLst/>
          </a:prstGeom>
          <a:noFill/>
          <a:ln/>
        </p:spPr>
        <p:txBody>
          <a:bodyPr wrap="square" lIns="0" tIns="0" rIns="0" bIns="0" rtlCol="0" anchor="t"/>
          <a:lstStyle/>
          <a:p>
            <a:pPr>
              <a:lnSpc>
                <a:spcPts val="4000"/>
              </a:lnSpc>
            </a:pPr>
            <a:r>
              <a:rPr lang="en-US" sz="3600" b="1" dirty="0">
                <a:solidFill>
                  <a:srgbClr val="1ABC9C"/>
                </a:solidFill>
                <a:latin typeface="Arial" pitchFamily="34" charset="0"/>
                <a:ea typeface="Arial" pitchFamily="34" charset="-122"/>
                <a:cs typeface="Arial" pitchFamily="34" charset="-120"/>
              </a:rPr>
              <a:t>What is an Inventory System?</a:t>
            </a:r>
            <a:endParaRPr lang="en-US" sz="3600" dirty="0"/>
          </a:p>
        </p:txBody>
      </p:sp>
      <p:sp>
        <p:nvSpPr>
          <p:cNvPr id="4" name="Text 2"/>
          <p:cNvSpPr/>
          <p:nvPr/>
        </p:nvSpPr>
        <p:spPr>
          <a:xfrm>
            <a:off x="2251093" y="2547739"/>
            <a:ext cx="7689616" cy="457200"/>
          </a:xfrm>
          <a:prstGeom prst="rect">
            <a:avLst/>
          </a:prstGeom>
          <a:noFill/>
          <a:ln/>
        </p:spPr>
        <p:txBody>
          <a:bodyPr wrap="square" lIns="0" tIns="0" rIns="0" bIns="0" rtlCol="0" anchor="t"/>
          <a:lstStyle/>
          <a:p>
            <a:pPr algn="ctr">
              <a:lnSpc>
                <a:spcPts val="3600"/>
              </a:lnSpc>
              <a:spcBef>
                <a:spcPts val="400"/>
              </a:spcBef>
              <a:spcAft>
                <a:spcPts val="400"/>
              </a:spcAft>
            </a:pPr>
            <a:r>
              <a:rPr lang="en-US" sz="2400" dirty="0">
                <a:solidFill>
                  <a:srgbClr val="2C3E50"/>
                </a:solidFill>
                <a:latin typeface="Arial" pitchFamily="34" charset="0"/>
                <a:ea typeface="Arial" pitchFamily="34" charset="-122"/>
                <a:cs typeface="Arial" pitchFamily="34" charset="-120"/>
              </a:rPr>
              <a:t>A way to store and manage items your character carries</a:t>
            </a:r>
            <a:endParaRPr lang="en-US" sz="2400" dirty="0"/>
          </a:p>
        </p:txBody>
      </p:sp>
      <p:sp>
        <p:nvSpPr>
          <p:cNvPr id="5" name="Text 3"/>
          <p:cNvSpPr/>
          <p:nvPr/>
        </p:nvSpPr>
        <p:spPr>
          <a:xfrm>
            <a:off x="3954837" y="3868539"/>
            <a:ext cx="1034499" cy="1137840"/>
          </a:xfrm>
          <a:prstGeom prst="rect">
            <a:avLst/>
          </a:prstGeom>
          <a:noFill/>
          <a:ln/>
        </p:spPr>
        <p:txBody>
          <a:bodyPr wrap="square" lIns="0" tIns="0" rIns="0" bIns="0" rtlCol="0" anchor="t"/>
          <a:lstStyle/>
          <a:p>
            <a:pPr algn="ctr">
              <a:lnSpc>
                <a:spcPts val="8960"/>
              </a:lnSpc>
            </a:pPr>
            <a:r>
              <a:rPr lang="en-US" sz="6400" dirty="0">
                <a:solidFill>
                  <a:srgbClr val="1ABC9C"/>
                </a:solidFill>
                <a:latin typeface="Arial" pitchFamily="34" charset="0"/>
                <a:ea typeface="Arial" pitchFamily="34" charset="-122"/>
                <a:cs typeface="Arial" pitchFamily="34" charset="-120"/>
              </a:rPr>
              <a:t>🎮</a:t>
            </a:r>
            <a:endParaRPr lang="en-US" sz="6400" dirty="0"/>
          </a:p>
        </p:txBody>
      </p:sp>
      <p:sp>
        <p:nvSpPr>
          <p:cNvPr id="6" name="Text 4"/>
          <p:cNvSpPr/>
          <p:nvPr/>
        </p:nvSpPr>
        <p:spPr>
          <a:xfrm>
            <a:off x="4186997" y="5311181"/>
            <a:ext cx="570179" cy="319881"/>
          </a:xfrm>
          <a:prstGeom prst="rect">
            <a:avLst/>
          </a:prstGeom>
          <a:noFill/>
          <a:ln/>
        </p:spPr>
        <p:txBody>
          <a:bodyPr wrap="square" lIns="0" tIns="0" rIns="0" bIns="0" rtlCol="0" anchor="t"/>
          <a:lstStyle/>
          <a:p>
            <a:pPr algn="ctr">
              <a:lnSpc>
                <a:spcPts val="2520"/>
              </a:lnSpc>
              <a:spcBef>
                <a:spcPts val="800"/>
              </a:spcBef>
              <a:spcAft>
                <a:spcPts val="400"/>
              </a:spcAft>
            </a:pPr>
            <a:r>
              <a:rPr lang="en-US" dirty="0">
                <a:solidFill>
                  <a:srgbClr val="7F8C8D"/>
                </a:solidFill>
                <a:latin typeface="Arial" pitchFamily="34" charset="0"/>
                <a:ea typeface="Arial" pitchFamily="34" charset="-122"/>
                <a:cs typeface="Arial" pitchFamily="34" charset="-120"/>
              </a:rPr>
              <a:t>Items</a:t>
            </a:r>
            <a:endParaRPr lang="en-US" dirty="0"/>
          </a:p>
        </p:txBody>
      </p:sp>
      <p:sp>
        <p:nvSpPr>
          <p:cNvPr id="7" name="Text 5"/>
          <p:cNvSpPr/>
          <p:nvPr/>
        </p:nvSpPr>
        <p:spPr>
          <a:xfrm>
            <a:off x="5578652" y="3868539"/>
            <a:ext cx="1034499" cy="1137840"/>
          </a:xfrm>
          <a:prstGeom prst="rect">
            <a:avLst/>
          </a:prstGeom>
          <a:noFill/>
          <a:ln/>
        </p:spPr>
        <p:txBody>
          <a:bodyPr wrap="square" lIns="0" tIns="0" rIns="0" bIns="0" rtlCol="0" anchor="t"/>
          <a:lstStyle/>
          <a:p>
            <a:pPr algn="ctr">
              <a:lnSpc>
                <a:spcPts val="8960"/>
              </a:lnSpc>
            </a:pPr>
            <a:r>
              <a:rPr lang="en-US" sz="6400" dirty="0">
                <a:solidFill>
                  <a:srgbClr val="1ABC9C"/>
                </a:solidFill>
                <a:latin typeface="Arial" pitchFamily="34" charset="0"/>
                <a:ea typeface="Arial" pitchFamily="34" charset="-122"/>
                <a:cs typeface="Arial" pitchFamily="34" charset="-120"/>
              </a:rPr>
              <a:t>📦</a:t>
            </a:r>
            <a:endParaRPr lang="en-US" sz="6400" dirty="0"/>
          </a:p>
        </p:txBody>
      </p:sp>
      <p:sp>
        <p:nvSpPr>
          <p:cNvPr id="8" name="Text 6"/>
          <p:cNvSpPr/>
          <p:nvPr/>
        </p:nvSpPr>
        <p:spPr>
          <a:xfrm>
            <a:off x="5687547" y="5311181"/>
            <a:ext cx="816709" cy="319881"/>
          </a:xfrm>
          <a:prstGeom prst="rect">
            <a:avLst/>
          </a:prstGeom>
          <a:noFill/>
          <a:ln/>
        </p:spPr>
        <p:txBody>
          <a:bodyPr wrap="square" lIns="0" tIns="0" rIns="0" bIns="0" rtlCol="0" anchor="t"/>
          <a:lstStyle/>
          <a:p>
            <a:pPr algn="ctr">
              <a:lnSpc>
                <a:spcPts val="2520"/>
              </a:lnSpc>
              <a:spcBef>
                <a:spcPts val="800"/>
              </a:spcBef>
              <a:spcAft>
                <a:spcPts val="400"/>
              </a:spcAft>
            </a:pPr>
            <a:r>
              <a:rPr lang="en-US" dirty="0">
                <a:solidFill>
                  <a:srgbClr val="7F8C8D"/>
                </a:solidFill>
                <a:latin typeface="Arial" pitchFamily="34" charset="0"/>
                <a:ea typeface="Arial" pitchFamily="34" charset="-122"/>
                <a:cs typeface="Arial" pitchFamily="34" charset="-120"/>
              </a:rPr>
              <a:t>Storage</a:t>
            </a:r>
            <a:endParaRPr lang="en-US" dirty="0"/>
          </a:p>
        </p:txBody>
      </p:sp>
      <p:sp>
        <p:nvSpPr>
          <p:cNvPr id="9" name="Text 7"/>
          <p:cNvSpPr/>
          <p:nvPr/>
        </p:nvSpPr>
        <p:spPr>
          <a:xfrm>
            <a:off x="7202465" y="3868539"/>
            <a:ext cx="1034499" cy="1137840"/>
          </a:xfrm>
          <a:prstGeom prst="rect">
            <a:avLst/>
          </a:prstGeom>
          <a:noFill/>
          <a:ln/>
        </p:spPr>
        <p:txBody>
          <a:bodyPr wrap="square" lIns="0" tIns="0" rIns="0" bIns="0" rtlCol="0" anchor="t"/>
          <a:lstStyle/>
          <a:p>
            <a:pPr algn="ctr">
              <a:lnSpc>
                <a:spcPts val="8960"/>
              </a:lnSpc>
            </a:pPr>
            <a:r>
              <a:rPr lang="en-US" sz="6400" dirty="0">
                <a:solidFill>
                  <a:srgbClr val="1ABC9C"/>
                </a:solidFill>
                <a:latin typeface="Arial" pitchFamily="34" charset="0"/>
                <a:ea typeface="Arial" pitchFamily="34" charset="-122"/>
                <a:cs typeface="Arial" pitchFamily="34" charset="-120"/>
              </a:rPr>
              <a:t>⚡</a:t>
            </a:r>
            <a:endParaRPr lang="en-US" sz="6400" dirty="0"/>
          </a:p>
        </p:txBody>
      </p:sp>
      <p:sp>
        <p:nvSpPr>
          <p:cNvPr id="10" name="Text 8"/>
          <p:cNvSpPr/>
          <p:nvPr/>
        </p:nvSpPr>
        <p:spPr>
          <a:xfrm>
            <a:off x="7337271" y="5311181"/>
            <a:ext cx="764691" cy="319881"/>
          </a:xfrm>
          <a:prstGeom prst="rect">
            <a:avLst/>
          </a:prstGeom>
          <a:noFill/>
          <a:ln/>
        </p:spPr>
        <p:txBody>
          <a:bodyPr wrap="square" lIns="0" tIns="0" rIns="0" bIns="0" rtlCol="0" anchor="t"/>
          <a:lstStyle/>
          <a:p>
            <a:pPr algn="ctr">
              <a:lnSpc>
                <a:spcPts val="2520"/>
              </a:lnSpc>
              <a:spcBef>
                <a:spcPts val="800"/>
              </a:spcBef>
              <a:spcAft>
                <a:spcPts val="400"/>
              </a:spcAft>
            </a:pPr>
            <a:r>
              <a:rPr lang="en-US" dirty="0">
                <a:solidFill>
                  <a:srgbClr val="7F8C8D"/>
                </a:solidFill>
                <a:latin typeface="Arial" pitchFamily="34" charset="0"/>
                <a:ea typeface="Arial" pitchFamily="34" charset="-122"/>
                <a:cs typeface="Arial" pitchFamily="34" charset="-120"/>
              </a:rPr>
              <a:t>Actions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12192000" cy="1117600"/>
          </a:xfrm>
          <a:prstGeom prst="rect">
            <a:avLst/>
          </a:prstGeom>
          <a:solidFill>
            <a:srgbClr val="2C3E50"/>
          </a:solidFill>
          <a:ln/>
        </p:spPr>
        <p:txBody>
          <a:bodyPr wrap="square" rtlCol="0" anchor="ctr"/>
          <a:lstStyle/>
          <a:p>
            <a:endParaRPr lang="en-US" sz="2400" dirty="0"/>
          </a:p>
        </p:txBody>
      </p:sp>
      <p:sp>
        <p:nvSpPr>
          <p:cNvPr id="3" name="Text 1"/>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1ABC9C"/>
                </a:solidFill>
                <a:latin typeface="Arial" pitchFamily="34" charset="0"/>
                <a:ea typeface="Arial" pitchFamily="34" charset="-122"/>
                <a:cs typeface="Arial" pitchFamily="34" charset="-120"/>
              </a:rPr>
              <a:t>Simple Approach: Lists</a:t>
            </a:r>
            <a:endParaRPr lang="en-US" sz="3600" dirty="0"/>
          </a:p>
        </p:txBody>
      </p:sp>
      <p:sp>
        <p:nvSpPr>
          <p:cNvPr id="4" name="Text 2"/>
          <p:cNvSpPr/>
          <p:nvPr/>
        </p:nvSpPr>
        <p:spPr>
          <a:xfrm>
            <a:off x="406400" y="1246585"/>
            <a:ext cx="4362824" cy="5485908"/>
          </a:xfrm>
          <a:prstGeom prst="roundRect">
            <a:avLst>
              <a:gd name="adj" fmla="val 2478"/>
            </a:avLst>
          </a:prstGeom>
          <a:solidFill>
            <a:srgbClr val="F8F9FA"/>
          </a:solidFill>
          <a:ln w="19050">
            <a:solidFill>
              <a:srgbClr val="BDC3C7"/>
            </a:solidFill>
          </a:ln>
        </p:spPr>
        <p:txBody>
          <a:bodyPr wrap="square" rtlCol="0" anchor="ctr"/>
          <a:lstStyle/>
          <a:p>
            <a:endParaRPr lang="en-US" sz="2400" dirty="0"/>
          </a:p>
        </p:txBody>
      </p:sp>
      <p:sp>
        <p:nvSpPr>
          <p:cNvPr id="5" name="Text 3"/>
          <p:cNvSpPr/>
          <p:nvPr/>
        </p:nvSpPr>
        <p:spPr>
          <a:xfrm>
            <a:off x="675482" y="1246585"/>
            <a:ext cx="3905484" cy="3562351"/>
          </a:xfrm>
          <a:prstGeom prst="rect">
            <a:avLst/>
          </a:prstGeom>
          <a:noFill/>
          <a:ln/>
        </p:spPr>
        <p:txBody>
          <a:bodyPr wrap="square" lIns="0" tIns="0" rIns="0" bIns="0" rtlCol="0" anchor="t"/>
          <a:lstStyle/>
          <a:p>
            <a:pPr>
              <a:lnSpc>
                <a:spcPts val="2551"/>
              </a:lnSpc>
            </a:pPr>
            <a:r>
              <a:rPr lang="en-US" sz="1700" dirty="0">
                <a:solidFill>
                  <a:srgbClr val="7F8C8D"/>
                </a:solidFill>
                <a:latin typeface="Courier New" pitchFamily="34" charset="0"/>
                <a:ea typeface="Courier New" pitchFamily="34" charset="-122"/>
                <a:cs typeface="Courier New" pitchFamily="34" charset="-120"/>
              </a:rPr>
              <a:t># Create an inventory</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inventory = []</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endParaRPr lang="en-US" sz="1700" dirty="0"/>
          </a:p>
          <a:p>
            <a:pPr>
              <a:lnSpc>
                <a:spcPts val="2551"/>
              </a:lnSpc>
            </a:pPr>
            <a:r>
              <a:rPr lang="en-US" sz="1700" dirty="0">
                <a:solidFill>
                  <a:srgbClr val="7F8C8D"/>
                </a:solidFill>
                <a:latin typeface="Courier New" pitchFamily="34" charset="0"/>
                <a:ea typeface="Courier New" pitchFamily="34" charset="-122"/>
                <a:cs typeface="Courier New" pitchFamily="34" charset="-120"/>
              </a:rPr>
              <a:t># Add items</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r>
              <a:rPr lang="en-US" sz="1700" dirty="0" err="1">
                <a:solidFill>
                  <a:srgbClr val="2C3E50"/>
                </a:solidFill>
                <a:latin typeface="Courier New" pitchFamily="34" charset="0"/>
                <a:ea typeface="Courier New" pitchFamily="34" charset="-122"/>
                <a:cs typeface="Courier New" pitchFamily="34" charset="-120"/>
              </a:rPr>
              <a:t>inventory.append</a:t>
            </a:r>
            <a:r>
              <a:rPr lang="en-US" sz="1700" dirty="0">
                <a:solidFill>
                  <a:srgbClr val="2C3E50"/>
                </a:solidFill>
                <a:latin typeface="Courier New" pitchFamily="34" charset="0"/>
                <a:ea typeface="Courier New" pitchFamily="34" charset="-122"/>
                <a:cs typeface="Courier New" pitchFamily="34" charset="-120"/>
              </a:rPr>
              <a:t>(</a:t>
            </a:r>
            <a:r>
              <a:rPr lang="en-US" sz="1700" dirty="0">
                <a:solidFill>
                  <a:srgbClr val="E74C3C"/>
                </a:solidFill>
                <a:latin typeface="Courier New" pitchFamily="34" charset="0"/>
                <a:ea typeface="Courier New" pitchFamily="34" charset="-122"/>
                <a:cs typeface="Courier New" pitchFamily="34" charset="-120"/>
              </a:rPr>
              <a:t>"sword"</a:t>
            </a:r>
            <a:r>
              <a:rPr lang="en-US" sz="1700" dirty="0">
                <a:solidFill>
                  <a:srgbClr val="2C3E50"/>
                </a:solidFill>
                <a:latin typeface="Courier New" pitchFamily="34" charset="0"/>
                <a:ea typeface="Courier New" pitchFamily="34" charset="-122"/>
                <a:cs typeface="Courier New" pitchFamily="34" charset="-120"/>
              </a:rPr>
              <a:t>)</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r>
              <a:rPr lang="en-US" sz="1700" dirty="0" err="1">
                <a:solidFill>
                  <a:srgbClr val="2C3E50"/>
                </a:solidFill>
                <a:latin typeface="Courier New" pitchFamily="34" charset="0"/>
                <a:ea typeface="Courier New" pitchFamily="34" charset="-122"/>
                <a:cs typeface="Courier New" pitchFamily="34" charset="-120"/>
              </a:rPr>
              <a:t>inventory.append</a:t>
            </a:r>
            <a:r>
              <a:rPr lang="en-US" sz="1700" dirty="0">
                <a:solidFill>
                  <a:srgbClr val="2C3E50"/>
                </a:solidFill>
                <a:latin typeface="Courier New" pitchFamily="34" charset="0"/>
                <a:ea typeface="Courier New" pitchFamily="34" charset="-122"/>
                <a:cs typeface="Courier New" pitchFamily="34" charset="-120"/>
              </a:rPr>
              <a:t>(</a:t>
            </a:r>
            <a:r>
              <a:rPr lang="en-US" sz="1700" dirty="0">
                <a:solidFill>
                  <a:srgbClr val="E74C3C"/>
                </a:solidFill>
                <a:latin typeface="Courier New" pitchFamily="34" charset="0"/>
                <a:ea typeface="Courier New" pitchFamily="34" charset="-122"/>
                <a:cs typeface="Courier New" pitchFamily="34" charset="-120"/>
              </a:rPr>
              <a:t>"shield"</a:t>
            </a:r>
            <a:r>
              <a:rPr lang="en-US" sz="1700" dirty="0">
                <a:solidFill>
                  <a:srgbClr val="2C3E50"/>
                </a:solidFill>
                <a:latin typeface="Courier New" pitchFamily="34" charset="0"/>
                <a:ea typeface="Courier New" pitchFamily="34" charset="-122"/>
                <a:cs typeface="Courier New" pitchFamily="34" charset="-120"/>
              </a:rPr>
              <a:t>)</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r>
              <a:rPr lang="en-US" sz="1700" dirty="0" err="1">
                <a:solidFill>
                  <a:srgbClr val="2C3E50"/>
                </a:solidFill>
                <a:latin typeface="Courier New" pitchFamily="34" charset="0"/>
                <a:ea typeface="Courier New" pitchFamily="34" charset="-122"/>
                <a:cs typeface="Courier New" pitchFamily="34" charset="-120"/>
              </a:rPr>
              <a:t>inventory.append</a:t>
            </a:r>
            <a:r>
              <a:rPr lang="en-US" sz="1700" dirty="0">
                <a:solidFill>
                  <a:srgbClr val="2C3E50"/>
                </a:solidFill>
                <a:latin typeface="Courier New" pitchFamily="34" charset="0"/>
                <a:ea typeface="Courier New" pitchFamily="34" charset="-122"/>
                <a:cs typeface="Courier New" pitchFamily="34" charset="-120"/>
              </a:rPr>
              <a:t>(</a:t>
            </a:r>
            <a:r>
              <a:rPr lang="en-US" sz="1700" dirty="0">
                <a:solidFill>
                  <a:srgbClr val="E74C3C"/>
                </a:solidFill>
                <a:latin typeface="Courier New" pitchFamily="34" charset="0"/>
                <a:ea typeface="Courier New" pitchFamily="34" charset="-122"/>
                <a:cs typeface="Courier New" pitchFamily="34" charset="-120"/>
              </a:rPr>
              <a:t>"potion"</a:t>
            </a:r>
            <a:r>
              <a:rPr lang="en-US" sz="1700" dirty="0">
                <a:solidFill>
                  <a:srgbClr val="2C3E50"/>
                </a:solidFill>
                <a:latin typeface="Courier New" pitchFamily="34" charset="0"/>
                <a:ea typeface="Courier New" pitchFamily="34" charset="-122"/>
                <a:cs typeface="Courier New" pitchFamily="34" charset="-120"/>
              </a:rPr>
              <a:t>)</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endParaRPr lang="en-US" sz="1700" dirty="0"/>
          </a:p>
          <a:p>
            <a:pPr>
              <a:lnSpc>
                <a:spcPts val="2551"/>
              </a:lnSpc>
            </a:pPr>
            <a:r>
              <a:rPr lang="en-US" sz="1700" dirty="0">
                <a:solidFill>
                  <a:srgbClr val="7F8C8D"/>
                </a:solidFill>
                <a:latin typeface="Courier New" pitchFamily="34" charset="0"/>
                <a:ea typeface="Courier New" pitchFamily="34" charset="-122"/>
                <a:cs typeface="Courier New" pitchFamily="34" charset="-120"/>
              </a:rPr>
              <a:t># Check inventory</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endParaRPr lang="en-US" sz="1700" dirty="0"/>
          </a:p>
          <a:p>
            <a:pPr>
              <a:lnSpc>
                <a:spcPts val="2551"/>
              </a:lnSpc>
            </a:pPr>
            <a:r>
              <a:rPr lang="en-US" sz="1700" dirty="0">
                <a:solidFill>
                  <a:srgbClr val="9B59B6"/>
                </a:solidFill>
                <a:latin typeface="Courier New" pitchFamily="34" charset="0"/>
                <a:ea typeface="Courier New" pitchFamily="34" charset="-122"/>
                <a:cs typeface="Courier New" pitchFamily="34" charset="-120"/>
              </a:rPr>
              <a:t>print</a:t>
            </a:r>
            <a:r>
              <a:rPr lang="en-US" sz="1700" dirty="0">
                <a:solidFill>
                  <a:srgbClr val="2C3E50"/>
                </a:solidFill>
                <a:latin typeface="Courier New" pitchFamily="34" charset="0"/>
                <a:ea typeface="Courier New" pitchFamily="34" charset="-122"/>
                <a:cs typeface="Courier New" pitchFamily="34" charset="-120"/>
              </a:rPr>
              <a:t>(inventory)</a:t>
            </a:r>
            <a:endParaRPr lang="en-US" sz="1700" dirty="0"/>
          </a:p>
          <a:p>
            <a:pPr>
              <a:lnSpc>
                <a:spcPts val="2551"/>
              </a:lnSpc>
            </a:pPr>
            <a:r>
              <a:rPr lang="en-US" sz="1700" dirty="0">
                <a:solidFill>
                  <a:srgbClr val="2C3E50"/>
                </a:solidFill>
                <a:latin typeface="Courier New" pitchFamily="34" charset="0"/>
                <a:ea typeface="Courier New" pitchFamily="34" charset="-122"/>
                <a:cs typeface="Courier New" pitchFamily="34" charset="-120"/>
              </a:rPr>
              <a:t> </a:t>
            </a:r>
            <a:endParaRPr lang="en-US" sz="1700" dirty="0"/>
          </a:p>
          <a:p>
            <a:pPr>
              <a:lnSpc>
                <a:spcPts val="2551"/>
              </a:lnSpc>
            </a:pPr>
            <a:r>
              <a:rPr lang="en-US" sz="1700" dirty="0">
                <a:solidFill>
                  <a:srgbClr val="7F8C8D"/>
                </a:solidFill>
                <a:latin typeface="Courier New" pitchFamily="34" charset="0"/>
                <a:ea typeface="Courier New" pitchFamily="34" charset="-122"/>
                <a:cs typeface="Courier New" pitchFamily="34" charset="-120"/>
              </a:rPr>
              <a:t># Output: ['sword', 'shield', 'potion']</a:t>
            </a:r>
            <a:endParaRPr lang="en-US" sz="1700" dirty="0"/>
          </a:p>
        </p:txBody>
      </p:sp>
      <p:sp>
        <p:nvSpPr>
          <p:cNvPr id="6" name="Text 4"/>
          <p:cNvSpPr/>
          <p:nvPr/>
        </p:nvSpPr>
        <p:spPr>
          <a:xfrm>
            <a:off x="4842469" y="1246585"/>
            <a:ext cx="6890871" cy="1738662"/>
          </a:xfrm>
          <a:prstGeom prst="rect">
            <a:avLst/>
          </a:prstGeom>
          <a:noFill/>
          <a:ln/>
        </p:spPr>
        <p:txBody>
          <a:bodyPr wrap="square" lIns="101600" tIns="0" rIns="0" bIns="0" rtlCol="0" anchor="t"/>
          <a:lstStyle/>
          <a:p>
            <a:pPr marL="101597" indent="-101597">
              <a:buSzPct val="100000"/>
              <a:buChar char="•"/>
            </a:pPr>
            <a:r>
              <a:rPr lang="en-US" sz="3200" dirty="0">
                <a:solidFill>
                  <a:srgbClr val="2C3E50"/>
                </a:solidFill>
                <a:latin typeface="Arial" pitchFamily="34" charset="0"/>
                <a:ea typeface="Arial" pitchFamily="34" charset="-122"/>
                <a:cs typeface="Arial" pitchFamily="34" charset="-120"/>
              </a:rPr>
              <a:t>Simple and easy to understand</a:t>
            </a:r>
            <a:endParaRPr lang="en-US" sz="3200" dirty="0"/>
          </a:p>
          <a:p>
            <a:pPr marL="101597" indent="-101597">
              <a:buSzPct val="100000"/>
              <a:buChar char="•"/>
            </a:pPr>
            <a:r>
              <a:rPr lang="en-US" sz="3200" dirty="0">
                <a:solidFill>
                  <a:srgbClr val="2C3E50"/>
                </a:solidFill>
                <a:latin typeface="Arial" pitchFamily="34" charset="0"/>
                <a:ea typeface="Arial" pitchFamily="34" charset="-122"/>
                <a:cs typeface="Arial" pitchFamily="34" charset="-120"/>
              </a:rPr>
              <a:t>Good for basic item tracking</a:t>
            </a:r>
            <a:endParaRPr lang="en-US"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12192000" cy="1117600"/>
          </a:xfrm>
          <a:prstGeom prst="rect">
            <a:avLst/>
          </a:prstGeom>
          <a:solidFill>
            <a:srgbClr val="2C3E50"/>
          </a:solidFill>
          <a:ln/>
        </p:spPr>
        <p:txBody>
          <a:bodyPr wrap="square" rtlCol="0" anchor="ctr"/>
          <a:lstStyle/>
          <a:p>
            <a:endParaRPr lang="en-US" sz="2400" dirty="0"/>
          </a:p>
        </p:txBody>
      </p:sp>
      <p:sp>
        <p:nvSpPr>
          <p:cNvPr id="3" name="Text 1"/>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1ABC9C"/>
                </a:solidFill>
                <a:latin typeface="Arial" pitchFamily="34" charset="0"/>
                <a:ea typeface="Arial" pitchFamily="34" charset="-122"/>
                <a:cs typeface="Arial" pitchFamily="34" charset="-120"/>
              </a:rPr>
              <a:t>Lists in Action</a:t>
            </a:r>
            <a:endParaRPr lang="en-US" sz="3600" dirty="0"/>
          </a:p>
        </p:txBody>
      </p:sp>
      <p:sp>
        <p:nvSpPr>
          <p:cNvPr id="4" name="Text 2"/>
          <p:cNvSpPr/>
          <p:nvPr/>
        </p:nvSpPr>
        <p:spPr>
          <a:xfrm>
            <a:off x="406400" y="1229519"/>
            <a:ext cx="11379200" cy="5502975"/>
          </a:xfrm>
          <a:prstGeom prst="roundRect">
            <a:avLst>
              <a:gd name="adj" fmla="val 2114"/>
            </a:avLst>
          </a:prstGeom>
          <a:solidFill>
            <a:srgbClr val="F8F9FA"/>
          </a:solidFill>
          <a:ln w="19050">
            <a:solidFill>
              <a:srgbClr val="BDC3C7"/>
            </a:solidFill>
          </a:ln>
        </p:spPr>
        <p:txBody>
          <a:bodyPr wrap="square" rtlCol="0" anchor="ctr"/>
          <a:lstStyle/>
          <a:p>
            <a:endParaRPr lang="en-US" sz="2400" dirty="0"/>
          </a:p>
        </p:txBody>
      </p:sp>
      <p:sp>
        <p:nvSpPr>
          <p:cNvPr id="5" name="Text 3"/>
          <p:cNvSpPr/>
          <p:nvPr/>
        </p:nvSpPr>
        <p:spPr>
          <a:xfrm>
            <a:off x="675481" y="1498600"/>
            <a:ext cx="11057859" cy="5233894"/>
          </a:xfrm>
          <a:prstGeom prst="rect">
            <a:avLst/>
          </a:prstGeom>
          <a:noFill/>
          <a:ln/>
        </p:spPr>
        <p:txBody>
          <a:bodyPr wrap="square" lIns="0" tIns="0" rIns="0" bIns="0" rtlCol="0" anchor="t"/>
          <a:lstStyle/>
          <a:p>
            <a:pPr>
              <a:lnSpc>
                <a:spcPts val="2400"/>
              </a:lnSpc>
            </a:pPr>
            <a:r>
              <a:rPr lang="en-US" sz="1600" dirty="0">
                <a:solidFill>
                  <a:srgbClr val="7F8C8D"/>
                </a:solidFill>
                <a:latin typeface="Courier New" pitchFamily="34" charset="0"/>
                <a:ea typeface="Courier New" pitchFamily="34" charset="-122"/>
                <a:cs typeface="Courier New" pitchFamily="34" charset="-120"/>
              </a:rPr>
              <a:t># Remove an item</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r>
              <a:rPr lang="en-US" sz="1600" dirty="0" err="1">
                <a:solidFill>
                  <a:srgbClr val="2C3E50"/>
                </a:solidFill>
                <a:latin typeface="Courier New" pitchFamily="34" charset="0"/>
                <a:ea typeface="Courier New" pitchFamily="34" charset="-122"/>
                <a:cs typeface="Courier New" pitchFamily="34" charset="-120"/>
              </a:rPr>
              <a:t>inventory.remove</a:t>
            </a:r>
            <a:r>
              <a:rPr lang="en-US" sz="1600" dirty="0">
                <a:solidFill>
                  <a:srgbClr val="2C3E50"/>
                </a:solidFill>
                <a:latin typeface="Courier New" pitchFamily="34" charset="0"/>
                <a:ea typeface="Courier New" pitchFamily="34" charset="-122"/>
                <a:cs typeface="Courier New" pitchFamily="34" charset="-120"/>
              </a:rPr>
              <a:t>(</a:t>
            </a:r>
            <a:r>
              <a:rPr lang="en-US" sz="1600" dirty="0">
                <a:solidFill>
                  <a:srgbClr val="E74C3C"/>
                </a:solidFill>
                <a:latin typeface="Courier New" pitchFamily="34" charset="0"/>
                <a:ea typeface="Courier New" pitchFamily="34" charset="-122"/>
                <a:cs typeface="Courier New" pitchFamily="34" charset="-120"/>
              </a:rPr>
              <a:t>"potion"</a:t>
            </a:r>
            <a:r>
              <a:rPr lang="en-US" sz="1600" dirty="0">
                <a:solidFill>
                  <a:srgbClr val="2C3E50"/>
                </a:solidFill>
                <a:latin typeface="Courier New" pitchFamily="34" charset="0"/>
                <a:ea typeface="Courier New" pitchFamily="34" charset="-122"/>
                <a:cs typeface="Courier New" pitchFamily="34" charset="-120"/>
              </a:rPr>
              <a:t>)</a:t>
            </a:r>
            <a:endParaRPr lang="en-US" sz="1600" dirty="0"/>
          </a:p>
          <a:p>
            <a:pPr>
              <a:lnSpc>
                <a:spcPts val="2400"/>
              </a:lnSpc>
            </a:pPr>
            <a:r>
              <a:rPr lang="en-US" sz="1600" dirty="0">
                <a:solidFill>
                  <a:srgbClr val="7F8C8D"/>
                </a:solidFill>
                <a:latin typeface="Courier New" pitchFamily="34" charset="0"/>
                <a:ea typeface="Courier New" pitchFamily="34" charset="-122"/>
                <a:cs typeface="Courier New" pitchFamily="34" charset="-120"/>
              </a:rPr>
              <a:t># Check if item exists</a:t>
            </a:r>
            <a:endParaRPr lang="en-US" sz="1600" dirty="0"/>
          </a:p>
          <a:p>
            <a:pPr>
              <a:lnSpc>
                <a:spcPts val="2400"/>
              </a:lnSpc>
            </a:pPr>
            <a:r>
              <a:rPr lang="en-US" sz="1600" dirty="0">
                <a:solidFill>
                  <a:srgbClr val="9B59B6"/>
                </a:solidFill>
                <a:latin typeface="Courier New" pitchFamily="34" charset="0"/>
                <a:ea typeface="Courier New" pitchFamily="34" charset="-122"/>
                <a:cs typeface="Courier New" pitchFamily="34" charset="-120"/>
              </a:rPr>
              <a:t>if</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"sword"</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9B59B6"/>
                </a:solidFill>
                <a:latin typeface="Courier New" pitchFamily="34" charset="0"/>
                <a:ea typeface="Courier New" pitchFamily="34" charset="-122"/>
                <a:cs typeface="Courier New" pitchFamily="34" charset="-120"/>
              </a:rPr>
              <a:t>in</a:t>
            </a:r>
            <a:r>
              <a:rPr lang="en-US" sz="1600" dirty="0">
                <a:solidFill>
                  <a:srgbClr val="2C3E50"/>
                </a:solidFill>
                <a:latin typeface="Courier New" pitchFamily="34" charset="0"/>
                <a:ea typeface="Courier New" pitchFamily="34" charset="-122"/>
                <a:cs typeface="Courier New" pitchFamily="34" charset="-120"/>
              </a:rPr>
              <a:t> inventory:</a:t>
            </a:r>
            <a:endParaRPr lang="en-US" sz="1600" dirty="0"/>
          </a:p>
          <a:p>
            <a:pPr>
              <a:lnSpc>
                <a:spcPts val="2400"/>
              </a:lnSpc>
            </a:pPr>
            <a:r>
              <a:rPr lang="en-US" sz="1600" dirty="0">
                <a:solidFill>
                  <a:srgbClr val="9B59B6"/>
                </a:solidFill>
                <a:latin typeface="Courier New" pitchFamily="34" charset="0"/>
                <a:ea typeface="Courier New" pitchFamily="34" charset="-122"/>
                <a:cs typeface="Courier New" pitchFamily="34" charset="-120"/>
              </a:rPr>
              <a:t>print</a:t>
            </a:r>
            <a:r>
              <a:rPr lang="en-US" sz="1600" dirty="0">
                <a:solidFill>
                  <a:srgbClr val="2C3E50"/>
                </a:solidFill>
                <a:latin typeface="Courier New" pitchFamily="34" charset="0"/>
                <a:ea typeface="Courier New" pitchFamily="34" charset="-122"/>
                <a:cs typeface="Courier New" pitchFamily="34" charset="-120"/>
              </a:rPr>
              <a:t>(</a:t>
            </a:r>
            <a:r>
              <a:rPr lang="en-US" sz="1600" dirty="0">
                <a:solidFill>
                  <a:srgbClr val="E74C3C"/>
                </a:solidFill>
                <a:latin typeface="Courier New" pitchFamily="34" charset="0"/>
                <a:ea typeface="Courier New" pitchFamily="34" charset="-122"/>
                <a:cs typeface="Courier New" pitchFamily="34" charset="-120"/>
              </a:rPr>
              <a:t>"You have a sword!"</a:t>
            </a:r>
            <a:r>
              <a:rPr lang="en-US" sz="1600" dirty="0">
                <a:solidFill>
                  <a:srgbClr val="2C3E50"/>
                </a:solidFill>
                <a:latin typeface="Courier New" pitchFamily="34" charset="0"/>
                <a:ea typeface="Courier New" pitchFamily="34" charset="-122"/>
                <a:cs typeface="Courier New" pitchFamily="34" charset="-120"/>
              </a:rPr>
              <a:t>)</a:t>
            </a:r>
          </a:p>
          <a:p>
            <a:pPr>
              <a:lnSpc>
                <a:spcPts val="2400"/>
              </a:lnSpc>
            </a:pPr>
            <a:endParaRPr lang="en-US" sz="1600" dirty="0"/>
          </a:p>
          <a:p>
            <a:pPr>
              <a:lnSpc>
                <a:spcPts val="2400"/>
              </a:lnSpc>
            </a:pPr>
            <a:r>
              <a:rPr lang="en-US" sz="1600" dirty="0">
                <a:solidFill>
                  <a:srgbClr val="7F8C8D"/>
                </a:solidFill>
                <a:latin typeface="Courier New" pitchFamily="34" charset="0"/>
                <a:ea typeface="Courier New" pitchFamily="34" charset="-122"/>
                <a:cs typeface="Courier New" pitchFamily="34" charset="-120"/>
              </a:rPr>
              <a:t># Count items</a:t>
            </a:r>
            <a:endParaRPr lang="en-US" sz="1600" dirty="0"/>
          </a:p>
          <a:p>
            <a:pPr>
              <a:lnSpc>
                <a:spcPts val="2400"/>
              </a:lnSpc>
            </a:pPr>
            <a:r>
              <a:rPr lang="en-US" sz="1600" dirty="0" err="1">
                <a:solidFill>
                  <a:srgbClr val="2C3E50"/>
                </a:solidFill>
                <a:latin typeface="Courier New" pitchFamily="34" charset="0"/>
                <a:ea typeface="Courier New" pitchFamily="34" charset="-122"/>
                <a:cs typeface="Courier New" pitchFamily="34" charset="-120"/>
              </a:rPr>
              <a:t>item_count</a:t>
            </a:r>
            <a:r>
              <a:rPr lang="en-US" sz="1600" dirty="0">
                <a:solidFill>
                  <a:srgbClr val="2C3E50"/>
                </a:solidFill>
                <a:latin typeface="Courier New" pitchFamily="34" charset="0"/>
                <a:ea typeface="Courier New" pitchFamily="34" charset="-122"/>
                <a:cs typeface="Courier New" pitchFamily="34" charset="-120"/>
              </a:rPr>
              <a:t> = </a:t>
            </a:r>
            <a:r>
              <a:rPr lang="en-US" sz="1600" dirty="0" err="1">
                <a:solidFill>
                  <a:srgbClr val="9B59B6"/>
                </a:solidFill>
                <a:latin typeface="Courier New" pitchFamily="34" charset="0"/>
                <a:ea typeface="Courier New" pitchFamily="34" charset="-122"/>
                <a:cs typeface="Courier New" pitchFamily="34" charset="-120"/>
              </a:rPr>
              <a:t>len</a:t>
            </a:r>
            <a:r>
              <a:rPr lang="en-US" sz="1600" dirty="0">
                <a:solidFill>
                  <a:srgbClr val="2C3E50"/>
                </a:solidFill>
                <a:latin typeface="Courier New" pitchFamily="34" charset="0"/>
                <a:ea typeface="Courier New" pitchFamily="34" charset="-122"/>
                <a:cs typeface="Courier New" pitchFamily="34" charset="-120"/>
              </a:rPr>
              <a:t>(inventory)</a:t>
            </a:r>
            <a:endParaRPr lang="en-US" sz="1600" dirty="0"/>
          </a:p>
          <a:p>
            <a:pPr>
              <a:lnSpc>
                <a:spcPts val="2400"/>
              </a:lnSpc>
            </a:pPr>
            <a:r>
              <a:rPr lang="en-US" sz="1600" dirty="0">
                <a:solidFill>
                  <a:srgbClr val="9B59B6"/>
                </a:solidFill>
                <a:latin typeface="Courier New" pitchFamily="34" charset="0"/>
                <a:ea typeface="Courier New" pitchFamily="34" charset="-122"/>
                <a:cs typeface="Courier New" pitchFamily="34" charset="-120"/>
              </a:rPr>
              <a:t>print</a:t>
            </a:r>
            <a:r>
              <a:rPr lang="en-US" sz="1600" dirty="0">
                <a:solidFill>
                  <a:srgbClr val="2C3E50"/>
                </a:solidFill>
                <a:latin typeface="Courier New" pitchFamily="34" charset="0"/>
                <a:ea typeface="Courier New" pitchFamily="34" charset="-122"/>
                <a:cs typeface="Courier New" pitchFamily="34" charset="-120"/>
              </a:rPr>
              <a:t>(</a:t>
            </a:r>
            <a:r>
              <a:rPr lang="en-US" sz="1600" dirty="0">
                <a:solidFill>
                  <a:srgbClr val="E74C3C"/>
                </a:solidFill>
                <a:latin typeface="Courier New" pitchFamily="34" charset="0"/>
                <a:ea typeface="Courier New" pitchFamily="34" charset="-122"/>
                <a:cs typeface="Courier New" pitchFamily="34" charset="-120"/>
              </a:rPr>
              <a:t>f"You have</a:t>
            </a:r>
            <a:r>
              <a:rPr lang="en-US" sz="1600" dirty="0">
                <a:solidFill>
                  <a:srgbClr val="2C3E50"/>
                </a:solidFill>
                <a:latin typeface="Courier New" pitchFamily="34" charset="0"/>
                <a:ea typeface="Courier New" pitchFamily="34" charset="-122"/>
                <a:cs typeface="Courier New" pitchFamily="34" charset="-120"/>
              </a:rPr>
              <a:t>{item_count}</a:t>
            </a:r>
            <a:r>
              <a:rPr lang="en-US" sz="1600" dirty="0">
                <a:solidFill>
                  <a:srgbClr val="E74C3C"/>
                </a:solidFill>
                <a:latin typeface="Courier New" pitchFamily="34" charset="0"/>
                <a:ea typeface="Courier New" pitchFamily="34" charset="-122"/>
                <a:cs typeface="Courier New" pitchFamily="34" charset="-120"/>
              </a:rPr>
              <a:t> items"</a:t>
            </a:r>
            <a:r>
              <a:rPr lang="en-US" sz="1600" dirty="0">
                <a:solidFill>
                  <a:srgbClr val="2C3E50"/>
                </a:solidFill>
                <a:latin typeface="Courier New" pitchFamily="34" charset="0"/>
                <a:ea typeface="Courier New" pitchFamily="34" charset="-122"/>
                <a:cs typeface="Courier New" pitchFamily="34" charset="-120"/>
              </a:rPr>
              <a:t>)</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7F8C8D"/>
                </a:solidFill>
                <a:latin typeface="Courier New" pitchFamily="34" charset="0"/>
                <a:ea typeface="Courier New" pitchFamily="34" charset="-122"/>
                <a:cs typeface="Courier New" pitchFamily="34" charset="-120"/>
              </a:rPr>
              <a:t># Display all items</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9B59B6"/>
                </a:solidFill>
                <a:latin typeface="Courier New" pitchFamily="34" charset="0"/>
                <a:ea typeface="Courier New" pitchFamily="34" charset="-122"/>
                <a:cs typeface="Courier New" pitchFamily="34" charset="-120"/>
              </a:rPr>
              <a:t>for</a:t>
            </a:r>
            <a:r>
              <a:rPr lang="en-US" sz="1600" dirty="0">
                <a:solidFill>
                  <a:srgbClr val="2C3E50"/>
                </a:solidFill>
                <a:latin typeface="Courier New" pitchFamily="34" charset="0"/>
                <a:ea typeface="Courier New" pitchFamily="34" charset="-122"/>
                <a:cs typeface="Courier New" pitchFamily="34" charset="-120"/>
              </a:rPr>
              <a:t> item </a:t>
            </a:r>
            <a:r>
              <a:rPr lang="en-US" sz="1600" dirty="0">
                <a:solidFill>
                  <a:srgbClr val="9B59B6"/>
                </a:solidFill>
                <a:latin typeface="Courier New" pitchFamily="34" charset="0"/>
                <a:ea typeface="Courier New" pitchFamily="34" charset="-122"/>
                <a:cs typeface="Courier New" pitchFamily="34" charset="-120"/>
              </a:rPr>
              <a:t>in</a:t>
            </a:r>
            <a:r>
              <a:rPr lang="en-US" sz="1600" dirty="0">
                <a:solidFill>
                  <a:srgbClr val="2C3E50"/>
                </a:solidFill>
                <a:latin typeface="Courier New" pitchFamily="34" charset="0"/>
                <a:ea typeface="Courier New" pitchFamily="34" charset="-122"/>
                <a:cs typeface="Courier New" pitchFamily="34" charset="-120"/>
              </a:rPr>
              <a:t> inventory:</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9B59B6"/>
                </a:solidFill>
                <a:latin typeface="Courier New" pitchFamily="34" charset="0"/>
                <a:ea typeface="Courier New" pitchFamily="34" charset="-122"/>
                <a:cs typeface="Courier New" pitchFamily="34" charset="-120"/>
              </a:rPr>
              <a:t>print</a:t>
            </a:r>
            <a:r>
              <a:rPr lang="en-US" sz="1600" dirty="0">
                <a:solidFill>
                  <a:srgbClr val="2C3E50"/>
                </a:solidFill>
                <a:latin typeface="Courier New" pitchFamily="34" charset="0"/>
                <a:ea typeface="Courier New" pitchFamily="34" charset="-122"/>
                <a:cs typeface="Courier New" pitchFamily="34" charset="-120"/>
              </a:rPr>
              <a:t>(</a:t>
            </a:r>
            <a:r>
              <a:rPr lang="en-US" sz="1600" dirty="0">
                <a:solidFill>
                  <a:srgbClr val="E74C3C"/>
                </a:solidFill>
                <a:latin typeface="Courier New" pitchFamily="34" charset="0"/>
                <a:ea typeface="Courier New" pitchFamily="34" charset="-122"/>
                <a:cs typeface="Courier New" pitchFamily="34" charset="-120"/>
              </a:rPr>
              <a:t>f"-</a:t>
            </a:r>
            <a:r>
              <a:rPr lang="en-US" sz="1600" dirty="0">
                <a:solidFill>
                  <a:srgbClr val="2C3E50"/>
                </a:solidFill>
                <a:latin typeface="Courier New" pitchFamily="34" charset="0"/>
                <a:ea typeface="Courier New" pitchFamily="34" charset="-122"/>
                <a:cs typeface="Courier New" pitchFamily="34" charset="-120"/>
              </a:rPr>
              <a:t>{item}</a:t>
            </a:r>
            <a:r>
              <a:rPr lang="en-US" sz="1600" dirty="0">
                <a:solidFill>
                  <a:srgbClr val="E74C3C"/>
                </a:solidFill>
                <a:latin typeface="Courier New" pitchFamily="34" charset="0"/>
                <a:ea typeface="Courier New" pitchFamily="34" charset="-122"/>
                <a:cs typeface="Courier New" pitchFamily="34" charset="-120"/>
              </a:rPr>
              <a:t>"</a:t>
            </a:r>
            <a:r>
              <a:rPr lang="en-US" sz="1600" dirty="0">
                <a:solidFill>
                  <a:srgbClr val="2C3E50"/>
                </a:solidFill>
                <a:latin typeface="Courier New" pitchFamily="34" charset="0"/>
                <a:ea typeface="Courier New" pitchFamily="34" charset="-122"/>
                <a:cs typeface="Courier New" pitchFamily="34" charset="-120"/>
              </a:rPr>
              <a:t>)</a:t>
            </a:r>
            <a:endParaRPr lang="en-US" sz="1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12192000" cy="1117600"/>
          </a:xfrm>
          <a:prstGeom prst="rect">
            <a:avLst/>
          </a:prstGeom>
          <a:solidFill>
            <a:srgbClr val="2C3E50"/>
          </a:solidFill>
          <a:ln/>
        </p:spPr>
        <p:txBody>
          <a:bodyPr wrap="square" rtlCol="0" anchor="ctr"/>
          <a:lstStyle/>
          <a:p>
            <a:endParaRPr lang="en-US" sz="2400" dirty="0"/>
          </a:p>
        </p:txBody>
      </p:sp>
      <p:sp>
        <p:nvSpPr>
          <p:cNvPr id="3" name="Text 1"/>
          <p:cNvSpPr/>
          <p:nvPr/>
        </p:nvSpPr>
        <p:spPr>
          <a:xfrm>
            <a:off x="304800" y="304800"/>
            <a:ext cx="6515861" cy="508000"/>
          </a:xfrm>
          <a:prstGeom prst="rect">
            <a:avLst/>
          </a:prstGeom>
          <a:noFill/>
          <a:ln/>
        </p:spPr>
        <p:txBody>
          <a:bodyPr wrap="square" lIns="0" tIns="0" rIns="0" bIns="0" rtlCol="0" anchor="t"/>
          <a:lstStyle/>
          <a:p>
            <a:pPr>
              <a:lnSpc>
                <a:spcPts val="4000"/>
              </a:lnSpc>
            </a:pPr>
            <a:r>
              <a:rPr lang="en-US" sz="3600" b="1" dirty="0">
                <a:solidFill>
                  <a:srgbClr val="1ABC9C"/>
                </a:solidFill>
                <a:latin typeface="Arial" pitchFamily="34" charset="0"/>
                <a:ea typeface="Arial" pitchFamily="34" charset="-122"/>
                <a:cs typeface="Arial" pitchFamily="34" charset="-120"/>
              </a:rPr>
              <a:t>Advanced: Dictionary Library</a:t>
            </a:r>
            <a:endParaRPr lang="en-US" sz="3600" dirty="0"/>
          </a:p>
        </p:txBody>
      </p:sp>
      <p:sp>
        <p:nvSpPr>
          <p:cNvPr id="4" name="Text 2"/>
          <p:cNvSpPr/>
          <p:nvPr/>
        </p:nvSpPr>
        <p:spPr>
          <a:xfrm>
            <a:off x="406400" y="1254919"/>
            <a:ext cx="6414261" cy="5298281"/>
          </a:xfrm>
          <a:prstGeom prst="roundRect">
            <a:avLst>
              <a:gd name="adj" fmla="val 2833"/>
            </a:avLst>
          </a:prstGeom>
          <a:solidFill>
            <a:srgbClr val="F8F9FA"/>
          </a:solidFill>
          <a:ln w="19050">
            <a:solidFill>
              <a:srgbClr val="BDC3C7"/>
            </a:solidFill>
          </a:ln>
        </p:spPr>
        <p:txBody>
          <a:bodyPr wrap="square" rtlCol="0" anchor="ctr"/>
          <a:lstStyle/>
          <a:p>
            <a:endParaRPr lang="en-US" sz="2400" dirty="0"/>
          </a:p>
        </p:txBody>
      </p:sp>
      <p:sp>
        <p:nvSpPr>
          <p:cNvPr id="5" name="Text 3"/>
          <p:cNvSpPr/>
          <p:nvPr/>
        </p:nvSpPr>
        <p:spPr>
          <a:xfrm>
            <a:off x="675481" y="1524000"/>
            <a:ext cx="11057859" cy="5029200"/>
          </a:xfrm>
          <a:prstGeom prst="rect">
            <a:avLst/>
          </a:prstGeom>
          <a:noFill/>
          <a:ln/>
        </p:spPr>
        <p:txBody>
          <a:bodyPr wrap="square" lIns="0" tIns="0" rIns="0" bIns="0" rtlCol="0" anchor="t"/>
          <a:lstStyle/>
          <a:p>
            <a:pPr>
              <a:lnSpc>
                <a:spcPts val="2400"/>
              </a:lnSpc>
            </a:pPr>
            <a:r>
              <a:rPr lang="en-US" sz="1600" dirty="0">
                <a:solidFill>
                  <a:srgbClr val="7F8C8D"/>
                </a:solidFill>
                <a:latin typeface="Courier New" pitchFamily="34" charset="0"/>
                <a:ea typeface="Courier New" pitchFamily="34" charset="-122"/>
                <a:cs typeface="Courier New" pitchFamily="34" charset="-120"/>
              </a:rPr>
              <a:t># Create inventory with item details</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inventory = {</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E74C3C"/>
                </a:solidFill>
                <a:latin typeface="Courier New" pitchFamily="34" charset="0"/>
                <a:ea typeface="Courier New" pitchFamily="34" charset="-122"/>
                <a:cs typeface="Courier New" pitchFamily="34" charset="-120"/>
              </a:rPr>
              <a:t>"sword"</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"damage"</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3498DB"/>
                </a:solidFill>
                <a:latin typeface="Courier New" pitchFamily="34" charset="0"/>
                <a:ea typeface="Courier New" pitchFamily="34" charset="-122"/>
                <a:cs typeface="Courier New" pitchFamily="34" charset="-120"/>
              </a:rPr>
              <a:t>10</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"type"</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"weapon"</a:t>
            </a:r>
            <a:r>
              <a:rPr lang="en-US" sz="1600" dirty="0">
                <a:solidFill>
                  <a:srgbClr val="2C3E50"/>
                </a:solidFill>
                <a:latin typeface="Courier New" pitchFamily="34" charset="0"/>
                <a:ea typeface="Courier New" pitchFamily="34" charset="-122"/>
                <a:cs typeface="Courier New" pitchFamily="34" charset="-120"/>
              </a:rPr>
              <a:t>},</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E74C3C"/>
                </a:solidFill>
                <a:latin typeface="Courier New" pitchFamily="34" charset="0"/>
                <a:ea typeface="Courier New" pitchFamily="34" charset="-122"/>
                <a:cs typeface="Courier New" pitchFamily="34" charset="-120"/>
              </a:rPr>
              <a:t>"shield"</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"defense"</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3498DB"/>
                </a:solidFill>
                <a:latin typeface="Courier New" pitchFamily="34" charset="0"/>
                <a:ea typeface="Courier New" pitchFamily="34" charset="-122"/>
                <a:cs typeface="Courier New" pitchFamily="34" charset="-120"/>
              </a:rPr>
              <a:t>8</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"type"</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"armor"</a:t>
            </a:r>
            <a:r>
              <a:rPr lang="en-US" sz="1600" dirty="0">
                <a:solidFill>
                  <a:srgbClr val="2C3E50"/>
                </a:solidFill>
                <a:latin typeface="Courier New" pitchFamily="34" charset="0"/>
                <a:ea typeface="Courier New" pitchFamily="34" charset="-122"/>
                <a:cs typeface="Courier New" pitchFamily="34" charset="-120"/>
              </a:rPr>
              <a:t>},</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E74C3C"/>
                </a:solidFill>
                <a:latin typeface="Courier New" pitchFamily="34" charset="0"/>
                <a:ea typeface="Courier New" pitchFamily="34" charset="-122"/>
                <a:cs typeface="Courier New" pitchFamily="34" charset="-120"/>
              </a:rPr>
              <a:t>"potion"</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"healing"</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3498DB"/>
                </a:solidFill>
                <a:latin typeface="Courier New" pitchFamily="34" charset="0"/>
                <a:ea typeface="Courier New" pitchFamily="34" charset="-122"/>
                <a:cs typeface="Courier New" pitchFamily="34" charset="-120"/>
              </a:rPr>
              <a:t>20</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"type"</a:t>
            </a:r>
            <a:r>
              <a:rPr lang="en-US" sz="1600" dirty="0">
                <a:solidFill>
                  <a:srgbClr val="2C3E50"/>
                </a:solidFill>
                <a:latin typeface="Courier New" pitchFamily="34" charset="0"/>
                <a:ea typeface="Courier New" pitchFamily="34" charset="-122"/>
                <a:cs typeface="Courier New" pitchFamily="34" charset="-120"/>
              </a:rPr>
              <a:t>: </a:t>
            </a:r>
            <a:r>
              <a:rPr lang="en-US" sz="1600" dirty="0">
                <a:solidFill>
                  <a:srgbClr val="E74C3C"/>
                </a:solidFill>
                <a:latin typeface="Courier New" pitchFamily="34" charset="0"/>
                <a:ea typeface="Courier New" pitchFamily="34" charset="-122"/>
                <a:cs typeface="Courier New" pitchFamily="34" charset="-120"/>
              </a:rPr>
              <a:t>"consumable"</a:t>
            </a:r>
            <a:r>
              <a:rPr lang="en-US" sz="1600" dirty="0">
                <a:solidFill>
                  <a:srgbClr val="2C3E50"/>
                </a:solidFill>
                <a:latin typeface="Courier New" pitchFamily="34" charset="0"/>
                <a:ea typeface="Courier New" pitchFamily="34" charset="-122"/>
                <a:cs typeface="Courier New" pitchFamily="34" charset="-120"/>
              </a:rPr>
              <a:t>}</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7F8C8D"/>
                </a:solidFill>
                <a:latin typeface="Courier New" pitchFamily="34" charset="0"/>
                <a:ea typeface="Courier New" pitchFamily="34" charset="-122"/>
                <a:cs typeface="Courier New" pitchFamily="34" charset="-120"/>
              </a:rPr>
              <a:t># Access item properties</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9B59B6"/>
                </a:solidFill>
                <a:latin typeface="Courier New" pitchFamily="34" charset="0"/>
                <a:ea typeface="Courier New" pitchFamily="34" charset="-122"/>
                <a:cs typeface="Courier New" pitchFamily="34" charset="-120"/>
              </a:rPr>
              <a:t>print</a:t>
            </a:r>
            <a:r>
              <a:rPr lang="en-US" sz="1600" dirty="0">
                <a:solidFill>
                  <a:srgbClr val="2C3E50"/>
                </a:solidFill>
                <a:latin typeface="Courier New" pitchFamily="34" charset="0"/>
                <a:ea typeface="Courier New" pitchFamily="34" charset="-122"/>
                <a:cs typeface="Courier New" pitchFamily="34" charset="-120"/>
              </a:rPr>
              <a:t>(inventory[</a:t>
            </a:r>
            <a:r>
              <a:rPr lang="en-US" sz="1600" dirty="0">
                <a:solidFill>
                  <a:srgbClr val="E74C3C"/>
                </a:solidFill>
                <a:latin typeface="Courier New" pitchFamily="34" charset="0"/>
                <a:ea typeface="Courier New" pitchFamily="34" charset="-122"/>
                <a:cs typeface="Courier New" pitchFamily="34" charset="-120"/>
              </a:rPr>
              <a:t>"sword"</a:t>
            </a:r>
            <a:r>
              <a:rPr lang="en-US" sz="1600" dirty="0">
                <a:solidFill>
                  <a:srgbClr val="2C3E50"/>
                </a:solidFill>
                <a:latin typeface="Courier New" pitchFamily="34" charset="0"/>
                <a:ea typeface="Courier New" pitchFamily="34" charset="-122"/>
                <a:cs typeface="Courier New" pitchFamily="34" charset="-120"/>
              </a:rPr>
              <a:t>][</a:t>
            </a:r>
            <a:r>
              <a:rPr lang="en-US" sz="1600" dirty="0">
                <a:solidFill>
                  <a:srgbClr val="E74C3C"/>
                </a:solidFill>
                <a:latin typeface="Courier New" pitchFamily="34" charset="0"/>
                <a:ea typeface="Courier New" pitchFamily="34" charset="-122"/>
                <a:cs typeface="Courier New" pitchFamily="34" charset="-120"/>
              </a:rPr>
              <a:t>"damage"</a:t>
            </a:r>
            <a:r>
              <a:rPr lang="en-US" sz="1600" dirty="0">
                <a:solidFill>
                  <a:srgbClr val="2C3E50"/>
                </a:solidFill>
                <a:latin typeface="Courier New" pitchFamily="34" charset="0"/>
                <a:ea typeface="Courier New" pitchFamily="34" charset="-122"/>
                <a:cs typeface="Courier New" pitchFamily="34" charset="-120"/>
              </a:rPr>
              <a:t>])</a:t>
            </a:r>
            <a:endParaRPr lang="en-US" sz="1600" dirty="0"/>
          </a:p>
          <a:p>
            <a:pPr>
              <a:lnSpc>
                <a:spcPts val="2400"/>
              </a:lnSpc>
            </a:pPr>
            <a:r>
              <a:rPr lang="en-US" sz="1600" dirty="0">
                <a:solidFill>
                  <a:srgbClr val="2C3E50"/>
                </a:solidFill>
                <a:latin typeface="Courier New" pitchFamily="34" charset="0"/>
                <a:ea typeface="Courier New" pitchFamily="34" charset="-122"/>
                <a:cs typeface="Courier New" pitchFamily="34" charset="-120"/>
              </a:rPr>
              <a:t> </a:t>
            </a:r>
            <a:endParaRPr lang="en-US" sz="1600" dirty="0"/>
          </a:p>
          <a:p>
            <a:pPr>
              <a:lnSpc>
                <a:spcPts val="2400"/>
              </a:lnSpc>
            </a:pPr>
            <a:r>
              <a:rPr lang="en-US" sz="1600" dirty="0">
                <a:solidFill>
                  <a:srgbClr val="7F8C8D"/>
                </a:solidFill>
                <a:latin typeface="Courier New" pitchFamily="34" charset="0"/>
                <a:ea typeface="Courier New" pitchFamily="34" charset="-122"/>
                <a:cs typeface="Courier New" pitchFamily="34" charset="-120"/>
              </a:rPr>
              <a:t># Output: 10</a:t>
            </a:r>
            <a:endParaRPr lang="en-US" sz="1600" dirty="0"/>
          </a:p>
        </p:txBody>
      </p:sp>
      <p:sp>
        <p:nvSpPr>
          <p:cNvPr id="6" name="Text 4"/>
          <p:cNvSpPr/>
          <p:nvPr/>
        </p:nvSpPr>
        <p:spPr>
          <a:xfrm>
            <a:off x="6943188" y="1386681"/>
            <a:ext cx="4667624" cy="1571672"/>
          </a:xfrm>
          <a:prstGeom prst="rect">
            <a:avLst/>
          </a:prstGeom>
          <a:noFill/>
          <a:ln/>
        </p:spPr>
        <p:txBody>
          <a:bodyPr wrap="square" lIns="101600" tIns="0" rIns="0" bIns="0" rtlCol="0" anchor="t"/>
          <a:lstStyle/>
          <a:p>
            <a:pPr>
              <a:lnSpc>
                <a:spcPts val="2800"/>
              </a:lnSpc>
              <a:buSzPct val="100000"/>
            </a:pPr>
            <a:r>
              <a:rPr lang="en-US" dirty="0">
                <a:solidFill>
                  <a:srgbClr val="2C3E50"/>
                </a:solidFill>
                <a:latin typeface="Arial" pitchFamily="34" charset="0"/>
                <a:ea typeface="Arial" pitchFamily="34" charset="-122"/>
                <a:cs typeface="Arial" pitchFamily="34" charset="-120"/>
              </a:rPr>
              <a:t>Using a dictionary will allow us to</a:t>
            </a:r>
          </a:p>
          <a:p>
            <a:pPr marL="101597" indent="-101597">
              <a:lnSpc>
                <a:spcPts val="2800"/>
              </a:lnSpc>
              <a:buSzPct val="100000"/>
              <a:buChar char="•"/>
            </a:pPr>
            <a:r>
              <a:rPr lang="en-US" dirty="0">
                <a:solidFill>
                  <a:srgbClr val="2C3E50"/>
                </a:solidFill>
                <a:latin typeface="Arial" pitchFamily="34" charset="0"/>
                <a:ea typeface="Arial" pitchFamily="34" charset="-122"/>
                <a:cs typeface="Arial" pitchFamily="34" charset="-120"/>
              </a:rPr>
              <a:t>Store multiple properties per item</a:t>
            </a:r>
            <a:endParaRPr lang="en-US" dirty="0"/>
          </a:p>
          <a:p>
            <a:pPr marL="101597" indent="-101597">
              <a:lnSpc>
                <a:spcPts val="2800"/>
              </a:lnSpc>
              <a:buSzPct val="100000"/>
              <a:buChar char="•"/>
            </a:pPr>
            <a:r>
              <a:rPr lang="en-US" dirty="0">
                <a:solidFill>
                  <a:srgbClr val="2C3E50"/>
                </a:solidFill>
                <a:latin typeface="Arial" pitchFamily="34" charset="0"/>
                <a:ea typeface="Arial" pitchFamily="34" charset="-122"/>
                <a:cs typeface="Arial" pitchFamily="34" charset="-120"/>
              </a:rPr>
              <a:t>Make more complex inventory systems</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12192000" cy="1117600"/>
          </a:xfrm>
          <a:prstGeom prst="rect">
            <a:avLst/>
          </a:prstGeom>
          <a:solidFill>
            <a:srgbClr val="2C3E50"/>
          </a:solidFill>
          <a:ln/>
        </p:spPr>
        <p:txBody>
          <a:bodyPr wrap="square" rtlCol="0" anchor="ctr"/>
          <a:lstStyle/>
          <a:p>
            <a:endParaRPr lang="en-US" sz="2400" dirty="0"/>
          </a:p>
        </p:txBody>
      </p:sp>
      <p:sp>
        <p:nvSpPr>
          <p:cNvPr id="3" name="Text 1"/>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1ABC9C"/>
                </a:solidFill>
                <a:latin typeface="Arial" pitchFamily="34" charset="0"/>
                <a:ea typeface="Arial" pitchFamily="34" charset="-122"/>
                <a:cs typeface="Arial" pitchFamily="34" charset="-120"/>
              </a:rPr>
              <a:t>Dictionary in Action</a:t>
            </a:r>
            <a:endParaRPr lang="en-US" sz="3600" dirty="0"/>
          </a:p>
        </p:txBody>
      </p:sp>
      <p:sp>
        <p:nvSpPr>
          <p:cNvPr id="4" name="Text 2"/>
          <p:cNvSpPr/>
          <p:nvPr/>
        </p:nvSpPr>
        <p:spPr>
          <a:xfrm>
            <a:off x="406400" y="1505743"/>
            <a:ext cx="11379200" cy="4784697"/>
          </a:xfrm>
          <a:prstGeom prst="roundRect">
            <a:avLst>
              <a:gd name="adj" fmla="val 2389"/>
            </a:avLst>
          </a:prstGeom>
          <a:solidFill>
            <a:srgbClr val="F8F9FA"/>
          </a:solidFill>
          <a:ln w="19050">
            <a:solidFill>
              <a:srgbClr val="BDC3C7"/>
            </a:solidFill>
          </a:ln>
        </p:spPr>
        <p:txBody>
          <a:bodyPr wrap="square" rtlCol="0" anchor="ctr"/>
          <a:lstStyle/>
          <a:p>
            <a:endParaRPr lang="en-US" sz="2400" dirty="0"/>
          </a:p>
        </p:txBody>
      </p:sp>
      <p:sp>
        <p:nvSpPr>
          <p:cNvPr id="5" name="Text 3"/>
          <p:cNvSpPr/>
          <p:nvPr/>
        </p:nvSpPr>
        <p:spPr>
          <a:xfrm>
            <a:off x="675481" y="1774826"/>
            <a:ext cx="11057859" cy="4633857"/>
          </a:xfrm>
          <a:prstGeom prst="rect">
            <a:avLst/>
          </a:prstGeom>
          <a:noFill/>
          <a:ln/>
        </p:spPr>
        <p:txBody>
          <a:bodyPr wrap="square" lIns="0" tIns="0" rIns="0" bIns="0" rtlCol="0" anchor="t"/>
          <a:lstStyle/>
          <a:p>
            <a:pPr>
              <a:lnSpc>
                <a:spcPts val="2251"/>
              </a:lnSpc>
            </a:pPr>
            <a:r>
              <a:rPr lang="en-US" sz="1500" dirty="0">
                <a:solidFill>
                  <a:srgbClr val="7F8C8D"/>
                </a:solidFill>
                <a:latin typeface="Courier New" pitchFamily="34" charset="0"/>
                <a:ea typeface="Courier New" pitchFamily="34" charset="-122"/>
                <a:cs typeface="Courier New" pitchFamily="34" charset="-120"/>
              </a:rPr>
              <a:t># Add new item</a:t>
            </a:r>
            <a:endParaRPr lang="en-US" sz="1500" dirty="0"/>
          </a:p>
          <a:p>
            <a:pPr>
              <a:lnSpc>
                <a:spcPts val="2251"/>
              </a:lnSpc>
            </a:pPr>
            <a:r>
              <a:rPr lang="en-US" sz="1500" dirty="0">
                <a:solidFill>
                  <a:srgbClr val="2C3E50"/>
                </a:solidFill>
                <a:latin typeface="Courier New" pitchFamily="34" charset="0"/>
                <a:ea typeface="Courier New" pitchFamily="34" charset="-122"/>
                <a:cs typeface="Courier New" pitchFamily="34" charset="-120"/>
              </a:rPr>
              <a:t> inventory[</a:t>
            </a:r>
            <a:endParaRPr lang="en-US" sz="1500" dirty="0"/>
          </a:p>
          <a:p>
            <a:pPr>
              <a:lnSpc>
                <a:spcPts val="2251"/>
              </a:lnSpc>
            </a:pPr>
            <a:r>
              <a:rPr lang="en-US" sz="1500" dirty="0">
                <a:solidFill>
                  <a:srgbClr val="E74C3C"/>
                </a:solidFill>
                <a:latin typeface="Courier New" pitchFamily="34" charset="0"/>
                <a:ea typeface="Courier New" pitchFamily="34" charset="-122"/>
                <a:cs typeface="Courier New" pitchFamily="34" charset="-120"/>
              </a:rPr>
              <a:t>"bow"</a:t>
            </a:r>
            <a:r>
              <a:rPr lang="en-US" sz="1500" dirty="0">
                <a:solidFill>
                  <a:srgbClr val="2C3E50"/>
                </a:solidFill>
                <a:latin typeface="Courier New" pitchFamily="34" charset="0"/>
                <a:ea typeface="Courier New" pitchFamily="34" charset="-122"/>
                <a:cs typeface="Courier New" pitchFamily="34" charset="-120"/>
              </a:rPr>
              <a:t>] = {</a:t>
            </a:r>
            <a:r>
              <a:rPr lang="en-US" sz="1500" dirty="0">
                <a:solidFill>
                  <a:srgbClr val="E74C3C"/>
                </a:solidFill>
                <a:latin typeface="Courier New" pitchFamily="34" charset="0"/>
                <a:ea typeface="Courier New" pitchFamily="34" charset="-122"/>
                <a:cs typeface="Courier New" pitchFamily="34" charset="-120"/>
              </a:rPr>
              <a:t>"damage"</a:t>
            </a:r>
            <a:r>
              <a:rPr lang="en-US" sz="1500" dirty="0">
                <a:solidFill>
                  <a:srgbClr val="2C3E50"/>
                </a:solidFill>
                <a:latin typeface="Courier New" pitchFamily="34" charset="0"/>
                <a:ea typeface="Courier New" pitchFamily="34" charset="-122"/>
                <a:cs typeface="Courier New" pitchFamily="34" charset="-120"/>
              </a:rPr>
              <a:t>: </a:t>
            </a:r>
            <a:r>
              <a:rPr lang="en-US" sz="1500" dirty="0">
                <a:solidFill>
                  <a:srgbClr val="3498DB"/>
                </a:solidFill>
                <a:latin typeface="Courier New" pitchFamily="34" charset="0"/>
                <a:ea typeface="Courier New" pitchFamily="34" charset="-122"/>
                <a:cs typeface="Courier New" pitchFamily="34" charset="-120"/>
              </a:rPr>
              <a:t>8</a:t>
            </a:r>
            <a:r>
              <a:rPr lang="en-US" sz="1500" dirty="0">
                <a:solidFill>
                  <a:srgbClr val="2C3E50"/>
                </a:solidFill>
                <a:latin typeface="Courier New" pitchFamily="34" charset="0"/>
                <a:ea typeface="Courier New" pitchFamily="34" charset="-122"/>
                <a:cs typeface="Courier New" pitchFamily="34" charset="-120"/>
              </a:rPr>
              <a:t>, </a:t>
            </a:r>
            <a:r>
              <a:rPr lang="en-US" sz="1500" dirty="0">
                <a:solidFill>
                  <a:srgbClr val="E74C3C"/>
                </a:solidFill>
                <a:latin typeface="Courier New" pitchFamily="34" charset="0"/>
                <a:ea typeface="Courier New" pitchFamily="34" charset="-122"/>
                <a:cs typeface="Courier New" pitchFamily="34" charset="-120"/>
              </a:rPr>
              <a:t>"type"</a:t>
            </a:r>
            <a:r>
              <a:rPr lang="en-US" sz="1500" dirty="0">
                <a:solidFill>
                  <a:srgbClr val="2C3E50"/>
                </a:solidFill>
                <a:latin typeface="Courier New" pitchFamily="34" charset="0"/>
                <a:ea typeface="Courier New" pitchFamily="34" charset="-122"/>
                <a:cs typeface="Courier New" pitchFamily="34" charset="-120"/>
              </a:rPr>
              <a:t>: </a:t>
            </a:r>
            <a:r>
              <a:rPr lang="en-US" sz="1500" dirty="0">
                <a:solidFill>
                  <a:srgbClr val="E74C3C"/>
                </a:solidFill>
                <a:latin typeface="Courier New" pitchFamily="34" charset="0"/>
                <a:ea typeface="Courier New" pitchFamily="34" charset="-122"/>
                <a:cs typeface="Courier New" pitchFamily="34" charset="-120"/>
              </a:rPr>
              <a:t>"weapon"</a:t>
            </a:r>
            <a:r>
              <a:rPr lang="en-US" sz="1500" dirty="0">
                <a:solidFill>
                  <a:srgbClr val="2C3E50"/>
                </a:solidFill>
                <a:latin typeface="Courier New" pitchFamily="34" charset="0"/>
                <a:ea typeface="Courier New" pitchFamily="34" charset="-122"/>
                <a:cs typeface="Courier New" pitchFamily="34" charset="-120"/>
              </a:rPr>
              <a:t>}</a:t>
            </a:r>
            <a:endParaRPr lang="en-US" sz="1500" dirty="0"/>
          </a:p>
          <a:p>
            <a:pPr>
              <a:lnSpc>
                <a:spcPts val="2251"/>
              </a:lnSpc>
            </a:pPr>
            <a:r>
              <a:rPr lang="en-US" sz="1500" dirty="0">
                <a:solidFill>
                  <a:srgbClr val="7F8C8D"/>
                </a:solidFill>
                <a:latin typeface="Courier New" pitchFamily="34" charset="0"/>
                <a:ea typeface="Courier New" pitchFamily="34" charset="-122"/>
                <a:cs typeface="Courier New" pitchFamily="34" charset="-120"/>
              </a:rPr>
              <a:t># Remove item</a:t>
            </a:r>
            <a:endParaRPr lang="en-US" sz="1500" dirty="0"/>
          </a:p>
          <a:p>
            <a:pPr>
              <a:lnSpc>
                <a:spcPts val="2251"/>
              </a:lnSpc>
            </a:pPr>
            <a:r>
              <a:rPr lang="en-US" sz="1500" dirty="0">
                <a:solidFill>
                  <a:srgbClr val="9B59B6"/>
                </a:solidFill>
                <a:latin typeface="Courier New" pitchFamily="34" charset="0"/>
                <a:ea typeface="Courier New" pitchFamily="34" charset="-122"/>
                <a:cs typeface="Courier New" pitchFamily="34" charset="-120"/>
              </a:rPr>
              <a:t>del</a:t>
            </a:r>
            <a:r>
              <a:rPr lang="en-US" sz="1500" dirty="0">
                <a:solidFill>
                  <a:srgbClr val="2C3E50"/>
                </a:solidFill>
                <a:latin typeface="Courier New" pitchFamily="34" charset="0"/>
                <a:ea typeface="Courier New" pitchFamily="34" charset="-122"/>
                <a:cs typeface="Courier New" pitchFamily="34" charset="-120"/>
              </a:rPr>
              <a:t> inventory[</a:t>
            </a:r>
            <a:r>
              <a:rPr lang="en-US" sz="1500" dirty="0">
                <a:solidFill>
                  <a:srgbClr val="E74C3C"/>
                </a:solidFill>
                <a:latin typeface="Courier New" pitchFamily="34" charset="0"/>
                <a:ea typeface="Courier New" pitchFamily="34" charset="-122"/>
                <a:cs typeface="Courier New" pitchFamily="34" charset="-120"/>
              </a:rPr>
              <a:t>"potion"</a:t>
            </a:r>
            <a:r>
              <a:rPr lang="en-US" sz="1500" dirty="0">
                <a:solidFill>
                  <a:srgbClr val="2C3E50"/>
                </a:solidFill>
                <a:latin typeface="Courier New" pitchFamily="34" charset="0"/>
                <a:ea typeface="Courier New" pitchFamily="34" charset="-122"/>
                <a:cs typeface="Courier New" pitchFamily="34" charset="-120"/>
              </a:rPr>
              <a:t>]</a:t>
            </a:r>
            <a:endParaRPr lang="en-US" sz="1500" dirty="0"/>
          </a:p>
          <a:p>
            <a:pPr>
              <a:lnSpc>
                <a:spcPts val="2251"/>
              </a:lnSpc>
            </a:pPr>
            <a:r>
              <a:rPr lang="en-US" sz="1500" dirty="0">
                <a:solidFill>
                  <a:srgbClr val="7F8C8D"/>
                </a:solidFill>
                <a:latin typeface="Courier New" pitchFamily="34" charset="0"/>
                <a:ea typeface="Courier New" pitchFamily="34" charset="-122"/>
                <a:cs typeface="Courier New" pitchFamily="34" charset="-120"/>
              </a:rPr>
              <a:t># Check if item exists</a:t>
            </a:r>
            <a:endParaRPr lang="en-US" sz="1500" dirty="0"/>
          </a:p>
          <a:p>
            <a:pPr>
              <a:lnSpc>
                <a:spcPts val="2251"/>
              </a:lnSpc>
            </a:pPr>
            <a:r>
              <a:rPr lang="en-US" sz="1500" dirty="0">
                <a:solidFill>
                  <a:srgbClr val="9B59B6"/>
                </a:solidFill>
                <a:latin typeface="Courier New" pitchFamily="34" charset="0"/>
                <a:ea typeface="Courier New" pitchFamily="34" charset="-122"/>
                <a:cs typeface="Courier New" pitchFamily="34" charset="-120"/>
              </a:rPr>
              <a:t>if</a:t>
            </a:r>
            <a:r>
              <a:rPr lang="en-US" sz="1500" dirty="0">
                <a:solidFill>
                  <a:srgbClr val="2C3E50"/>
                </a:solidFill>
                <a:latin typeface="Courier New" pitchFamily="34" charset="0"/>
                <a:ea typeface="Courier New" pitchFamily="34" charset="-122"/>
                <a:cs typeface="Courier New" pitchFamily="34" charset="-120"/>
              </a:rPr>
              <a:t> </a:t>
            </a:r>
            <a:r>
              <a:rPr lang="en-US" sz="1500" dirty="0">
                <a:solidFill>
                  <a:srgbClr val="E74C3C"/>
                </a:solidFill>
                <a:latin typeface="Courier New" pitchFamily="34" charset="0"/>
                <a:ea typeface="Courier New" pitchFamily="34" charset="-122"/>
                <a:cs typeface="Courier New" pitchFamily="34" charset="-120"/>
              </a:rPr>
              <a:t>"sword"</a:t>
            </a:r>
            <a:r>
              <a:rPr lang="en-US" sz="1500" dirty="0">
                <a:solidFill>
                  <a:srgbClr val="2C3E50"/>
                </a:solidFill>
                <a:latin typeface="Courier New" pitchFamily="34" charset="0"/>
                <a:ea typeface="Courier New" pitchFamily="34" charset="-122"/>
                <a:cs typeface="Courier New" pitchFamily="34" charset="-120"/>
              </a:rPr>
              <a:t> </a:t>
            </a:r>
            <a:r>
              <a:rPr lang="en-US" sz="1500" dirty="0">
                <a:solidFill>
                  <a:srgbClr val="9B59B6"/>
                </a:solidFill>
                <a:latin typeface="Courier New" pitchFamily="34" charset="0"/>
                <a:ea typeface="Courier New" pitchFamily="34" charset="-122"/>
                <a:cs typeface="Courier New" pitchFamily="34" charset="-120"/>
              </a:rPr>
              <a:t>in</a:t>
            </a:r>
            <a:r>
              <a:rPr lang="en-US" sz="1500" dirty="0">
                <a:solidFill>
                  <a:srgbClr val="2C3E50"/>
                </a:solidFill>
                <a:latin typeface="Courier New" pitchFamily="34" charset="0"/>
                <a:ea typeface="Courier New" pitchFamily="34" charset="-122"/>
                <a:cs typeface="Courier New" pitchFamily="34" charset="-120"/>
              </a:rPr>
              <a:t> inventory:</a:t>
            </a:r>
            <a:endParaRPr lang="en-US" sz="1500" dirty="0"/>
          </a:p>
          <a:p>
            <a:pPr>
              <a:lnSpc>
                <a:spcPts val="2251"/>
              </a:lnSpc>
            </a:pPr>
            <a:r>
              <a:rPr lang="en-US" sz="1500" dirty="0">
                <a:solidFill>
                  <a:srgbClr val="9B59B6"/>
                </a:solidFill>
                <a:latin typeface="Courier New" pitchFamily="34" charset="0"/>
                <a:ea typeface="Courier New" pitchFamily="34" charset="-122"/>
                <a:cs typeface="Courier New" pitchFamily="34" charset="-120"/>
              </a:rPr>
              <a:t>print</a:t>
            </a:r>
            <a:r>
              <a:rPr lang="en-US" sz="1500" dirty="0">
                <a:solidFill>
                  <a:srgbClr val="2C3E50"/>
                </a:solidFill>
                <a:latin typeface="Courier New" pitchFamily="34" charset="0"/>
                <a:ea typeface="Courier New" pitchFamily="34" charset="-122"/>
                <a:cs typeface="Courier New" pitchFamily="34" charset="-120"/>
              </a:rPr>
              <a:t>(</a:t>
            </a:r>
            <a:r>
              <a:rPr lang="en-US" sz="1500" dirty="0">
                <a:solidFill>
                  <a:srgbClr val="E74C3C"/>
                </a:solidFill>
                <a:latin typeface="Courier New" pitchFamily="34" charset="0"/>
                <a:ea typeface="Courier New" pitchFamily="34" charset="-122"/>
                <a:cs typeface="Courier New" pitchFamily="34" charset="-120"/>
              </a:rPr>
              <a:t>"Sword equipped!"</a:t>
            </a:r>
            <a:r>
              <a:rPr lang="en-US" sz="1500" dirty="0">
                <a:solidFill>
                  <a:srgbClr val="2C3E50"/>
                </a:solidFill>
                <a:latin typeface="Courier New" pitchFamily="34" charset="0"/>
                <a:ea typeface="Courier New" pitchFamily="34" charset="-122"/>
                <a:cs typeface="Courier New" pitchFamily="34" charset="-120"/>
              </a:rPr>
              <a:t>)</a:t>
            </a:r>
            <a:endParaRPr lang="en-US" sz="1500" dirty="0"/>
          </a:p>
          <a:p>
            <a:pPr>
              <a:lnSpc>
                <a:spcPts val="2251"/>
              </a:lnSpc>
            </a:pPr>
            <a:r>
              <a:rPr lang="en-US" sz="1500" dirty="0">
                <a:solidFill>
                  <a:srgbClr val="2C3E50"/>
                </a:solidFill>
                <a:latin typeface="Courier New" pitchFamily="34" charset="0"/>
                <a:ea typeface="Courier New" pitchFamily="34" charset="-122"/>
                <a:cs typeface="Courier New" pitchFamily="34" charset="-120"/>
              </a:rPr>
              <a:t> </a:t>
            </a:r>
            <a:endParaRPr lang="en-US" sz="1500" dirty="0"/>
          </a:p>
          <a:p>
            <a:pPr>
              <a:lnSpc>
                <a:spcPts val="2251"/>
              </a:lnSpc>
            </a:pPr>
            <a:r>
              <a:rPr lang="en-US" sz="1500" dirty="0">
                <a:solidFill>
                  <a:srgbClr val="7F8C8D"/>
                </a:solidFill>
                <a:latin typeface="Courier New" pitchFamily="34" charset="0"/>
                <a:ea typeface="Courier New" pitchFamily="34" charset="-122"/>
                <a:cs typeface="Courier New" pitchFamily="34" charset="-120"/>
              </a:rPr>
              <a:t># Loop through all items</a:t>
            </a:r>
            <a:endParaRPr lang="en-US" sz="1500" dirty="0"/>
          </a:p>
          <a:p>
            <a:pPr>
              <a:lnSpc>
                <a:spcPts val="2251"/>
              </a:lnSpc>
            </a:pPr>
            <a:r>
              <a:rPr lang="en-US" sz="1500" dirty="0">
                <a:solidFill>
                  <a:srgbClr val="9B59B6"/>
                </a:solidFill>
                <a:latin typeface="Courier New" pitchFamily="34" charset="0"/>
                <a:ea typeface="Courier New" pitchFamily="34" charset="-122"/>
                <a:cs typeface="Courier New" pitchFamily="34" charset="-120"/>
              </a:rPr>
              <a:t>for</a:t>
            </a:r>
            <a:r>
              <a:rPr lang="en-US" sz="1500" dirty="0">
                <a:solidFill>
                  <a:srgbClr val="2C3E50"/>
                </a:solidFill>
                <a:latin typeface="Courier New" pitchFamily="34" charset="0"/>
                <a:ea typeface="Courier New" pitchFamily="34" charset="-122"/>
                <a:cs typeface="Courier New" pitchFamily="34" charset="-120"/>
              </a:rPr>
              <a:t> item, stats </a:t>
            </a:r>
            <a:r>
              <a:rPr lang="en-US" sz="1500" dirty="0">
                <a:solidFill>
                  <a:srgbClr val="9B59B6"/>
                </a:solidFill>
                <a:latin typeface="Courier New" pitchFamily="34" charset="0"/>
                <a:ea typeface="Courier New" pitchFamily="34" charset="-122"/>
                <a:cs typeface="Courier New" pitchFamily="34" charset="-120"/>
              </a:rPr>
              <a:t>in</a:t>
            </a:r>
            <a:r>
              <a:rPr lang="en-US" sz="1500" dirty="0">
                <a:solidFill>
                  <a:srgbClr val="2C3E50"/>
                </a:solidFill>
                <a:latin typeface="Courier New" pitchFamily="34" charset="0"/>
                <a:ea typeface="Courier New" pitchFamily="34" charset="-122"/>
                <a:cs typeface="Courier New" pitchFamily="34" charset="-120"/>
              </a:rPr>
              <a:t> inventory.items():</a:t>
            </a:r>
            <a:endParaRPr lang="en-US" sz="1500" dirty="0"/>
          </a:p>
          <a:p>
            <a:pPr>
              <a:lnSpc>
                <a:spcPts val="2251"/>
              </a:lnSpc>
            </a:pPr>
            <a:r>
              <a:rPr lang="en-US" sz="1500" dirty="0">
                <a:solidFill>
                  <a:srgbClr val="2C3E50"/>
                </a:solidFill>
                <a:latin typeface="Courier New" pitchFamily="34" charset="0"/>
                <a:ea typeface="Courier New" pitchFamily="34" charset="-122"/>
                <a:cs typeface="Courier New" pitchFamily="34" charset="-120"/>
              </a:rPr>
              <a:t> </a:t>
            </a:r>
            <a:endParaRPr lang="en-US" sz="1500" dirty="0"/>
          </a:p>
          <a:p>
            <a:pPr>
              <a:lnSpc>
                <a:spcPts val="2251"/>
              </a:lnSpc>
            </a:pPr>
            <a:r>
              <a:rPr lang="en-US" sz="1500" dirty="0">
                <a:solidFill>
                  <a:srgbClr val="9B59B6"/>
                </a:solidFill>
                <a:latin typeface="Courier New" pitchFamily="34" charset="0"/>
                <a:ea typeface="Courier New" pitchFamily="34" charset="-122"/>
                <a:cs typeface="Courier New" pitchFamily="34" charset="-120"/>
              </a:rPr>
              <a:t>print</a:t>
            </a:r>
            <a:r>
              <a:rPr lang="en-US" sz="1500" dirty="0">
                <a:solidFill>
                  <a:srgbClr val="2C3E50"/>
                </a:solidFill>
                <a:latin typeface="Courier New" pitchFamily="34" charset="0"/>
                <a:ea typeface="Courier New" pitchFamily="34" charset="-122"/>
                <a:cs typeface="Courier New" pitchFamily="34" charset="-120"/>
              </a:rPr>
              <a:t>(</a:t>
            </a:r>
            <a:r>
              <a:rPr lang="en-US" sz="1500" dirty="0">
                <a:solidFill>
                  <a:srgbClr val="E74C3C"/>
                </a:solidFill>
                <a:latin typeface="Courier New" pitchFamily="34" charset="0"/>
                <a:ea typeface="Courier New" pitchFamily="34" charset="-122"/>
                <a:cs typeface="Courier New" pitchFamily="34" charset="-120"/>
              </a:rPr>
              <a:t>f"</a:t>
            </a:r>
            <a:r>
              <a:rPr lang="en-US" sz="1500" dirty="0">
                <a:solidFill>
                  <a:srgbClr val="2C3E50"/>
                </a:solidFill>
                <a:latin typeface="Courier New" pitchFamily="34" charset="0"/>
                <a:ea typeface="Courier New" pitchFamily="34" charset="-122"/>
                <a:cs typeface="Courier New" pitchFamily="34" charset="-120"/>
              </a:rPr>
              <a:t>{item}</a:t>
            </a:r>
            <a:r>
              <a:rPr lang="en-US" sz="1500" dirty="0">
                <a:solidFill>
                  <a:srgbClr val="E74C3C"/>
                </a:solidFill>
                <a:latin typeface="Courier New" pitchFamily="34" charset="0"/>
                <a:ea typeface="Courier New" pitchFamily="34" charset="-122"/>
                <a:cs typeface="Courier New" pitchFamily="34" charset="-120"/>
              </a:rPr>
              <a:t>:</a:t>
            </a:r>
            <a:r>
              <a:rPr lang="en-US" sz="1500" dirty="0">
                <a:solidFill>
                  <a:srgbClr val="2C3E50"/>
                </a:solidFill>
                <a:latin typeface="Courier New" pitchFamily="34" charset="0"/>
                <a:ea typeface="Courier New" pitchFamily="34" charset="-122"/>
                <a:cs typeface="Courier New" pitchFamily="34" charset="-120"/>
              </a:rPr>
              <a:t>{stats}</a:t>
            </a:r>
            <a:r>
              <a:rPr lang="en-US" sz="1500" dirty="0">
                <a:solidFill>
                  <a:srgbClr val="E74C3C"/>
                </a:solidFill>
                <a:latin typeface="Courier New" pitchFamily="34" charset="0"/>
                <a:ea typeface="Courier New" pitchFamily="34" charset="-122"/>
                <a:cs typeface="Courier New" pitchFamily="34" charset="-120"/>
              </a:rPr>
              <a:t>"</a:t>
            </a:r>
            <a:r>
              <a:rPr lang="en-US" sz="1500" dirty="0">
                <a:solidFill>
                  <a:srgbClr val="2C3E50"/>
                </a:solidFill>
                <a:latin typeface="Courier New" pitchFamily="34" charset="0"/>
                <a:ea typeface="Courier New" pitchFamily="34" charset="-122"/>
                <a:cs typeface="Courier New" pitchFamily="34" charset="-120"/>
              </a:rPr>
              <a: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3CE1-E0F5-9412-3FCF-D822F7ED3215}"/>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F2976B55-0FB1-890C-0B22-C842D9DEBEC2}"/>
              </a:ext>
            </a:extLst>
          </p:cNvPr>
          <p:cNvSpPr>
            <a:spLocks noGrp="1"/>
          </p:cNvSpPr>
          <p:nvPr>
            <p:ph idx="1"/>
          </p:nvPr>
        </p:nvSpPr>
        <p:spPr/>
        <p:txBody>
          <a:bodyPr/>
          <a:lstStyle/>
          <a:p>
            <a:pPr marL="0" indent="0">
              <a:buNone/>
            </a:pPr>
            <a:r>
              <a:rPr lang="en-US" b="1" dirty="0"/>
              <a:t>Think of variables as labeled boxes:</a:t>
            </a:r>
            <a:endParaRPr lang="en-US" dirty="0"/>
          </a:p>
          <a:p>
            <a:r>
              <a:rPr lang="en-US" dirty="0"/>
              <a:t>The box has a name (</a:t>
            </a:r>
            <a:r>
              <a:rPr lang="en-US" dirty="0" err="1"/>
              <a:t>player_name</a:t>
            </a:r>
            <a:r>
              <a:rPr lang="en-US" dirty="0"/>
              <a:t>)</a:t>
            </a:r>
          </a:p>
          <a:p>
            <a:r>
              <a:rPr lang="en-US" dirty="0"/>
              <a:t>You can put information inside it</a:t>
            </a:r>
          </a:p>
          <a:p>
            <a:r>
              <a:rPr lang="en-US" dirty="0"/>
              <a:t>You can look at what's inside anytime</a:t>
            </a:r>
          </a:p>
          <a:p>
            <a:endParaRPr lang="en-US" dirty="0"/>
          </a:p>
        </p:txBody>
      </p:sp>
    </p:spTree>
    <p:extLst>
      <p:ext uri="{BB962C8B-B14F-4D97-AF65-F5344CB8AC3E}">
        <p14:creationId xmlns:p14="http://schemas.microsoft.com/office/powerpoint/2010/main" val="3080052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0"/>
            <a:ext cx="12192000" cy="1117600"/>
          </a:xfrm>
          <a:prstGeom prst="rect">
            <a:avLst/>
          </a:prstGeom>
          <a:solidFill>
            <a:srgbClr val="2C3E50"/>
          </a:solidFill>
          <a:ln/>
        </p:spPr>
        <p:txBody>
          <a:bodyPr wrap="square" rtlCol="0" anchor="ctr"/>
          <a:lstStyle/>
          <a:p>
            <a:endParaRPr lang="en-US" sz="2400" dirty="0"/>
          </a:p>
        </p:txBody>
      </p:sp>
      <p:sp>
        <p:nvSpPr>
          <p:cNvPr id="3" name="Text 1"/>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1ABC9C"/>
                </a:solidFill>
                <a:latin typeface="Arial" pitchFamily="34" charset="0"/>
                <a:ea typeface="Arial" pitchFamily="34" charset="-122"/>
                <a:cs typeface="Arial" pitchFamily="34" charset="-120"/>
              </a:rPr>
              <a:t>When to Use Each?</a:t>
            </a:r>
            <a:endParaRPr lang="en-US" sz="3600" dirty="0"/>
          </a:p>
        </p:txBody>
      </p:sp>
      <p:sp>
        <p:nvSpPr>
          <p:cNvPr id="4" name="Text 2"/>
          <p:cNvSpPr/>
          <p:nvPr/>
        </p:nvSpPr>
        <p:spPr>
          <a:xfrm>
            <a:off x="406400" y="2049861"/>
            <a:ext cx="5486400" cy="4079081"/>
          </a:xfrm>
          <a:prstGeom prst="roundRect">
            <a:avLst>
              <a:gd name="adj" fmla="val 2491"/>
            </a:avLst>
          </a:prstGeom>
          <a:solidFill>
            <a:srgbClr val="ECF0F1"/>
          </a:solidFill>
          <a:ln/>
        </p:spPr>
        <p:txBody>
          <a:bodyPr wrap="square" rtlCol="0" anchor="ctr"/>
          <a:lstStyle/>
          <a:p>
            <a:endParaRPr lang="en-US" sz="2400" dirty="0"/>
          </a:p>
        </p:txBody>
      </p:sp>
      <p:sp>
        <p:nvSpPr>
          <p:cNvPr id="5" name="Text 3"/>
          <p:cNvSpPr/>
          <p:nvPr/>
        </p:nvSpPr>
        <p:spPr>
          <a:xfrm>
            <a:off x="812800" y="2456260"/>
            <a:ext cx="4767072" cy="426640"/>
          </a:xfrm>
          <a:prstGeom prst="rect">
            <a:avLst/>
          </a:prstGeom>
          <a:noFill/>
          <a:ln/>
        </p:spPr>
        <p:txBody>
          <a:bodyPr wrap="square" lIns="0" tIns="0" rIns="0" bIns="0" rtlCol="0" anchor="t"/>
          <a:lstStyle/>
          <a:p>
            <a:pPr>
              <a:lnSpc>
                <a:spcPts val="3360"/>
              </a:lnSpc>
            </a:pPr>
            <a:r>
              <a:rPr lang="en-US" sz="2800" b="1" dirty="0">
                <a:solidFill>
                  <a:srgbClr val="2C3E50"/>
                </a:solidFill>
                <a:latin typeface="Arial" pitchFamily="34" charset="0"/>
                <a:ea typeface="Arial" pitchFamily="34" charset="-122"/>
                <a:cs typeface="Arial" pitchFamily="34" charset="-120"/>
              </a:rPr>
              <a:t>Lists</a:t>
            </a:r>
            <a:endParaRPr lang="en-US" sz="2800" dirty="0"/>
          </a:p>
        </p:txBody>
      </p:sp>
      <p:sp>
        <p:nvSpPr>
          <p:cNvPr id="6" name="Text 4"/>
          <p:cNvSpPr/>
          <p:nvPr/>
        </p:nvSpPr>
        <p:spPr>
          <a:xfrm>
            <a:off x="812800" y="3086100"/>
            <a:ext cx="4673600" cy="1574800"/>
          </a:xfrm>
          <a:prstGeom prst="rect">
            <a:avLst/>
          </a:prstGeom>
          <a:noFill/>
          <a:ln/>
        </p:spPr>
        <p:txBody>
          <a:bodyPr wrap="square" lIns="114300" tIns="0" rIns="0" bIns="0" rtlCol="0" anchor="t"/>
          <a:lstStyle/>
          <a:p>
            <a:pPr marL="114297" indent="-114297">
              <a:lnSpc>
                <a:spcPts val="2800"/>
              </a:lnSpc>
              <a:buSzPct val="100000"/>
              <a:buChar char="•"/>
            </a:pPr>
            <a:r>
              <a:rPr lang="en-US" dirty="0">
                <a:solidFill>
                  <a:srgbClr val="2C3E50"/>
                </a:solidFill>
                <a:latin typeface="Arial" pitchFamily="34" charset="0"/>
                <a:ea typeface="Arial" pitchFamily="34" charset="-122"/>
                <a:cs typeface="Arial" pitchFamily="34" charset="-120"/>
              </a:rPr>
              <a:t>Simple item names</a:t>
            </a:r>
            <a:endParaRPr lang="en-US" dirty="0"/>
          </a:p>
          <a:p>
            <a:pPr marL="114297" indent="-114297">
              <a:lnSpc>
                <a:spcPts val="2800"/>
              </a:lnSpc>
              <a:buSzPct val="100000"/>
              <a:buChar char="•"/>
            </a:pPr>
            <a:r>
              <a:rPr lang="en-US" dirty="0">
                <a:solidFill>
                  <a:srgbClr val="2C3E50"/>
                </a:solidFill>
                <a:latin typeface="Arial" pitchFamily="34" charset="0"/>
                <a:ea typeface="Arial" pitchFamily="34" charset="-122"/>
                <a:cs typeface="Arial" pitchFamily="34" charset="-120"/>
              </a:rPr>
              <a:t>No extra details needed</a:t>
            </a:r>
            <a:endParaRPr lang="en-US" dirty="0"/>
          </a:p>
          <a:p>
            <a:pPr marL="114297" indent="-114297">
              <a:lnSpc>
                <a:spcPts val="2800"/>
              </a:lnSpc>
              <a:buSzPct val="100000"/>
              <a:buChar char="•"/>
            </a:pPr>
            <a:r>
              <a:rPr lang="en-US" dirty="0">
                <a:solidFill>
                  <a:srgbClr val="2C3E50"/>
                </a:solidFill>
                <a:latin typeface="Arial" pitchFamily="34" charset="0"/>
                <a:ea typeface="Arial" pitchFamily="34" charset="-122"/>
                <a:cs typeface="Arial" pitchFamily="34" charset="-120"/>
              </a:rPr>
              <a:t>Quick and easy</a:t>
            </a:r>
            <a:endParaRPr lang="en-US" dirty="0"/>
          </a:p>
          <a:p>
            <a:pPr marL="114297" indent="-114297">
              <a:lnSpc>
                <a:spcPts val="2800"/>
              </a:lnSpc>
              <a:buSzPct val="100000"/>
              <a:buChar char="•"/>
            </a:pPr>
            <a:r>
              <a:rPr lang="en-US" dirty="0">
                <a:solidFill>
                  <a:srgbClr val="2C3E50"/>
                </a:solidFill>
                <a:latin typeface="Arial" pitchFamily="34" charset="0"/>
                <a:ea typeface="Arial" pitchFamily="34" charset="-122"/>
                <a:cs typeface="Arial" pitchFamily="34" charset="-120"/>
              </a:rPr>
              <a:t>Great for beginners</a:t>
            </a:r>
            <a:endParaRPr lang="en-US" dirty="0"/>
          </a:p>
        </p:txBody>
      </p:sp>
      <p:sp>
        <p:nvSpPr>
          <p:cNvPr id="7" name="Text 5"/>
          <p:cNvSpPr/>
          <p:nvPr/>
        </p:nvSpPr>
        <p:spPr>
          <a:xfrm>
            <a:off x="812800" y="5067300"/>
            <a:ext cx="4673600" cy="655240"/>
          </a:xfrm>
          <a:prstGeom prst="roundRect">
            <a:avLst>
              <a:gd name="adj" fmla="val 7753"/>
            </a:avLst>
          </a:prstGeom>
          <a:solidFill>
            <a:srgbClr val="F8F9FA"/>
          </a:solidFill>
          <a:ln/>
        </p:spPr>
        <p:txBody>
          <a:bodyPr wrap="square" rtlCol="0" anchor="ctr"/>
          <a:lstStyle/>
          <a:p>
            <a:endParaRPr lang="en-US" sz="2400" dirty="0"/>
          </a:p>
        </p:txBody>
      </p:sp>
      <p:sp>
        <p:nvSpPr>
          <p:cNvPr id="8" name="Text 6"/>
          <p:cNvSpPr/>
          <p:nvPr/>
        </p:nvSpPr>
        <p:spPr>
          <a:xfrm>
            <a:off x="1016000" y="5270500"/>
            <a:ext cx="4352544" cy="248840"/>
          </a:xfrm>
          <a:prstGeom prst="rect">
            <a:avLst/>
          </a:prstGeom>
          <a:noFill/>
          <a:ln/>
        </p:spPr>
        <p:txBody>
          <a:bodyPr wrap="square" lIns="0" tIns="0" rIns="0" bIns="0" rtlCol="0" anchor="t"/>
          <a:lstStyle/>
          <a:p>
            <a:pPr>
              <a:lnSpc>
                <a:spcPts val="1960"/>
              </a:lnSpc>
            </a:pPr>
            <a:r>
              <a:rPr lang="en-US" sz="1400" dirty="0">
                <a:solidFill>
                  <a:srgbClr val="2C3E50"/>
                </a:solidFill>
                <a:latin typeface="Courier New" pitchFamily="34" charset="0"/>
                <a:ea typeface="Courier New" pitchFamily="34" charset="-122"/>
                <a:cs typeface="Courier New" pitchFamily="34" charset="-120"/>
              </a:rPr>
              <a:t>[</a:t>
            </a:r>
            <a:r>
              <a:rPr lang="en-US" sz="1400" dirty="0">
                <a:solidFill>
                  <a:srgbClr val="E74C3C"/>
                </a:solidFill>
                <a:latin typeface="Courier New" pitchFamily="34" charset="0"/>
                <a:ea typeface="Courier New" pitchFamily="34" charset="-122"/>
                <a:cs typeface="Courier New" pitchFamily="34" charset="-120"/>
              </a:rPr>
              <a:t>"sword"</a:t>
            </a:r>
            <a:r>
              <a:rPr lang="en-US" sz="1400" dirty="0">
                <a:solidFill>
                  <a:srgbClr val="2C3E50"/>
                </a:solidFill>
                <a:latin typeface="Courier New" pitchFamily="34" charset="0"/>
                <a:ea typeface="Courier New" pitchFamily="34" charset="-122"/>
                <a:cs typeface="Courier New" pitchFamily="34" charset="-120"/>
              </a:rPr>
              <a:t>, </a:t>
            </a:r>
            <a:r>
              <a:rPr lang="en-US" sz="1400" dirty="0">
                <a:solidFill>
                  <a:srgbClr val="E74C3C"/>
                </a:solidFill>
                <a:latin typeface="Courier New" pitchFamily="34" charset="0"/>
                <a:ea typeface="Courier New" pitchFamily="34" charset="-122"/>
                <a:cs typeface="Courier New" pitchFamily="34" charset="-120"/>
              </a:rPr>
              <a:t>"shield"</a:t>
            </a:r>
            <a:r>
              <a:rPr lang="en-US" sz="1400" dirty="0">
                <a:solidFill>
                  <a:srgbClr val="2C3E50"/>
                </a:solidFill>
                <a:latin typeface="Courier New" pitchFamily="34" charset="0"/>
                <a:ea typeface="Courier New" pitchFamily="34" charset="-122"/>
                <a:cs typeface="Courier New" pitchFamily="34" charset="-120"/>
              </a:rPr>
              <a:t>]</a:t>
            </a:r>
            <a:endParaRPr lang="en-US" sz="1400" dirty="0"/>
          </a:p>
        </p:txBody>
      </p:sp>
      <p:sp>
        <p:nvSpPr>
          <p:cNvPr id="9" name="Text 7"/>
          <p:cNvSpPr/>
          <p:nvPr/>
        </p:nvSpPr>
        <p:spPr>
          <a:xfrm>
            <a:off x="6299200" y="2049861"/>
            <a:ext cx="5486400" cy="4079081"/>
          </a:xfrm>
          <a:prstGeom prst="roundRect">
            <a:avLst>
              <a:gd name="adj" fmla="val 2491"/>
            </a:avLst>
          </a:prstGeom>
          <a:solidFill>
            <a:srgbClr val="1ABC9C"/>
          </a:solidFill>
          <a:ln/>
        </p:spPr>
        <p:txBody>
          <a:bodyPr wrap="square" rtlCol="0" anchor="ctr"/>
          <a:lstStyle/>
          <a:p>
            <a:endParaRPr lang="en-US" sz="2400" dirty="0"/>
          </a:p>
        </p:txBody>
      </p:sp>
      <p:sp>
        <p:nvSpPr>
          <p:cNvPr id="10" name="Text 8"/>
          <p:cNvSpPr/>
          <p:nvPr/>
        </p:nvSpPr>
        <p:spPr>
          <a:xfrm>
            <a:off x="6705600" y="2456260"/>
            <a:ext cx="4767072" cy="426640"/>
          </a:xfrm>
          <a:prstGeom prst="rect">
            <a:avLst/>
          </a:prstGeom>
          <a:noFill/>
          <a:ln/>
        </p:spPr>
        <p:txBody>
          <a:bodyPr wrap="square" lIns="0" tIns="0" rIns="0" bIns="0" rtlCol="0" anchor="t"/>
          <a:lstStyle/>
          <a:p>
            <a:pPr>
              <a:lnSpc>
                <a:spcPts val="3360"/>
              </a:lnSpc>
            </a:pPr>
            <a:r>
              <a:rPr lang="en-US" sz="2800" b="1" dirty="0">
                <a:solidFill>
                  <a:srgbClr val="FFFFFF"/>
                </a:solidFill>
                <a:latin typeface="Arial" pitchFamily="34" charset="0"/>
                <a:ea typeface="Arial" pitchFamily="34" charset="-122"/>
                <a:cs typeface="Arial" pitchFamily="34" charset="-120"/>
              </a:rPr>
              <a:t>Dictionaries</a:t>
            </a:r>
            <a:endParaRPr lang="en-US" sz="2800" dirty="0"/>
          </a:p>
        </p:txBody>
      </p:sp>
      <p:sp>
        <p:nvSpPr>
          <p:cNvPr id="11" name="Text 9"/>
          <p:cNvSpPr/>
          <p:nvPr/>
        </p:nvSpPr>
        <p:spPr>
          <a:xfrm>
            <a:off x="6705600" y="3086100"/>
            <a:ext cx="4673600" cy="1574800"/>
          </a:xfrm>
          <a:prstGeom prst="rect">
            <a:avLst/>
          </a:prstGeom>
          <a:noFill/>
          <a:ln/>
        </p:spPr>
        <p:txBody>
          <a:bodyPr wrap="square" lIns="114300" tIns="0" rIns="0" bIns="0" rtlCol="0" anchor="t"/>
          <a:lstStyle/>
          <a:p>
            <a:pPr marL="114297" indent="-114297">
              <a:lnSpc>
                <a:spcPts val="2800"/>
              </a:lnSpc>
              <a:buSzPct val="100000"/>
              <a:buChar char="•"/>
            </a:pPr>
            <a:r>
              <a:rPr lang="en-US" dirty="0">
                <a:solidFill>
                  <a:srgbClr val="FFFFFF"/>
                </a:solidFill>
                <a:latin typeface="Arial" pitchFamily="34" charset="0"/>
                <a:ea typeface="Arial" pitchFamily="34" charset="-122"/>
                <a:cs typeface="Arial" pitchFamily="34" charset="-120"/>
              </a:rPr>
              <a:t>Item properties</a:t>
            </a:r>
            <a:endParaRPr lang="en-US" dirty="0"/>
          </a:p>
          <a:p>
            <a:pPr marL="114297" indent="-114297">
              <a:lnSpc>
                <a:spcPts val="2800"/>
              </a:lnSpc>
              <a:buSzPct val="100000"/>
              <a:buChar char="•"/>
            </a:pPr>
            <a:r>
              <a:rPr lang="en-US" dirty="0">
                <a:solidFill>
                  <a:srgbClr val="FFFFFF"/>
                </a:solidFill>
                <a:latin typeface="Arial" pitchFamily="34" charset="0"/>
                <a:ea typeface="Arial" pitchFamily="34" charset="-122"/>
                <a:cs typeface="Arial" pitchFamily="34" charset="-120"/>
              </a:rPr>
              <a:t>Stats and details</a:t>
            </a:r>
            <a:endParaRPr lang="en-US" dirty="0"/>
          </a:p>
          <a:p>
            <a:pPr marL="114297" indent="-114297">
              <a:lnSpc>
                <a:spcPts val="2800"/>
              </a:lnSpc>
              <a:buSzPct val="100000"/>
              <a:buChar char="•"/>
            </a:pPr>
            <a:r>
              <a:rPr lang="en-US" dirty="0">
                <a:solidFill>
                  <a:srgbClr val="FFFFFF"/>
                </a:solidFill>
                <a:latin typeface="Arial" pitchFamily="34" charset="0"/>
                <a:ea typeface="Arial" pitchFamily="34" charset="-122"/>
                <a:cs typeface="Arial" pitchFamily="34" charset="-120"/>
              </a:rPr>
              <a:t>More organized</a:t>
            </a:r>
            <a:endParaRPr lang="en-US" dirty="0"/>
          </a:p>
          <a:p>
            <a:pPr marL="114297" indent="-114297">
              <a:lnSpc>
                <a:spcPts val="2800"/>
              </a:lnSpc>
              <a:buSzPct val="100000"/>
              <a:buChar char="•"/>
            </a:pPr>
            <a:r>
              <a:rPr lang="en-US" dirty="0">
                <a:solidFill>
                  <a:srgbClr val="FFFFFF"/>
                </a:solidFill>
                <a:latin typeface="Arial" pitchFamily="34" charset="0"/>
                <a:ea typeface="Arial" pitchFamily="34" charset="-122"/>
                <a:cs typeface="Arial" pitchFamily="34" charset="-120"/>
              </a:rPr>
              <a:t>Better for RPGs</a:t>
            </a:r>
            <a:endParaRPr lang="en-US" dirty="0"/>
          </a:p>
        </p:txBody>
      </p:sp>
      <p:sp>
        <p:nvSpPr>
          <p:cNvPr id="12" name="Text 10"/>
          <p:cNvSpPr/>
          <p:nvPr/>
        </p:nvSpPr>
        <p:spPr>
          <a:xfrm>
            <a:off x="6705600" y="5067300"/>
            <a:ext cx="4673600" cy="655240"/>
          </a:xfrm>
          <a:prstGeom prst="roundRect">
            <a:avLst>
              <a:gd name="adj" fmla="val 7753"/>
            </a:avLst>
          </a:prstGeom>
          <a:solidFill>
            <a:srgbClr val="FFFFFF"/>
          </a:solidFill>
          <a:ln/>
        </p:spPr>
        <p:txBody>
          <a:bodyPr wrap="square" rtlCol="0" anchor="ctr"/>
          <a:lstStyle/>
          <a:p>
            <a:endParaRPr lang="en-US" sz="2400" dirty="0"/>
          </a:p>
        </p:txBody>
      </p:sp>
      <p:sp>
        <p:nvSpPr>
          <p:cNvPr id="13" name="Text 11"/>
          <p:cNvSpPr/>
          <p:nvPr/>
        </p:nvSpPr>
        <p:spPr>
          <a:xfrm>
            <a:off x="6908800" y="5270500"/>
            <a:ext cx="4352544" cy="248840"/>
          </a:xfrm>
          <a:prstGeom prst="rect">
            <a:avLst/>
          </a:prstGeom>
          <a:noFill/>
          <a:ln/>
        </p:spPr>
        <p:txBody>
          <a:bodyPr wrap="square" lIns="0" tIns="0" rIns="0" bIns="0" rtlCol="0" anchor="t"/>
          <a:lstStyle/>
          <a:p>
            <a:pPr>
              <a:lnSpc>
                <a:spcPts val="1960"/>
              </a:lnSpc>
            </a:pPr>
            <a:r>
              <a:rPr lang="en-US" sz="1400" dirty="0">
                <a:solidFill>
                  <a:srgbClr val="2C3E50"/>
                </a:solidFill>
                <a:latin typeface="Courier New" pitchFamily="34" charset="0"/>
                <a:ea typeface="Courier New" pitchFamily="34" charset="-122"/>
                <a:cs typeface="Courier New" pitchFamily="34" charset="-120"/>
              </a:rPr>
              <a:t>{</a:t>
            </a:r>
            <a:r>
              <a:rPr lang="en-US" sz="1400" dirty="0">
                <a:solidFill>
                  <a:srgbClr val="E74C3C"/>
                </a:solidFill>
                <a:latin typeface="Courier New" pitchFamily="34" charset="0"/>
                <a:ea typeface="Courier New" pitchFamily="34" charset="-122"/>
                <a:cs typeface="Courier New" pitchFamily="34" charset="-120"/>
              </a:rPr>
              <a:t>"sword"</a:t>
            </a:r>
            <a:r>
              <a:rPr lang="en-US" sz="1400" dirty="0">
                <a:solidFill>
                  <a:srgbClr val="2C3E50"/>
                </a:solidFill>
                <a:latin typeface="Courier New" pitchFamily="34" charset="0"/>
                <a:ea typeface="Courier New" pitchFamily="34" charset="-122"/>
                <a:cs typeface="Courier New" pitchFamily="34" charset="-120"/>
              </a:rPr>
              <a:t>: {</a:t>
            </a:r>
            <a:r>
              <a:rPr lang="en-US" sz="1400" dirty="0">
                <a:solidFill>
                  <a:srgbClr val="E74C3C"/>
                </a:solidFill>
                <a:latin typeface="Courier New" pitchFamily="34" charset="0"/>
                <a:ea typeface="Courier New" pitchFamily="34" charset="-122"/>
                <a:cs typeface="Courier New" pitchFamily="34" charset="-120"/>
              </a:rPr>
              <a:t>"dmg"</a:t>
            </a:r>
            <a:r>
              <a:rPr lang="en-US" sz="1400" dirty="0">
                <a:solidFill>
                  <a:srgbClr val="2C3E50"/>
                </a:solidFill>
                <a:latin typeface="Courier New" pitchFamily="34" charset="0"/>
                <a:ea typeface="Courier New" pitchFamily="34" charset="-122"/>
                <a:cs typeface="Courier New" pitchFamily="34" charset="-120"/>
              </a:rPr>
              <a:t>: </a:t>
            </a:r>
            <a:r>
              <a:rPr lang="en-US" sz="1400" dirty="0">
                <a:solidFill>
                  <a:srgbClr val="3498DB"/>
                </a:solidFill>
                <a:latin typeface="Courier New" pitchFamily="34" charset="0"/>
                <a:ea typeface="Courier New" pitchFamily="34" charset="-122"/>
                <a:cs typeface="Courier New" pitchFamily="34" charset="-120"/>
              </a:rPr>
              <a:t>10</a:t>
            </a:r>
            <a:r>
              <a:rPr lang="en-US" sz="1400" dirty="0">
                <a:solidFill>
                  <a:srgbClr val="2C3E50"/>
                </a:solidFill>
                <a:latin typeface="Courier New" pitchFamily="34" charset="0"/>
                <a:ea typeface="Courier New" pitchFamily="34" charset="-122"/>
                <a:cs typeface="Courier New" pitchFamily="34" charset="-120"/>
              </a:rPr>
              <a:t>}}</a:t>
            </a:r>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36011" y="304801"/>
            <a:ext cx="5919979" cy="592535"/>
          </a:xfrm>
          <a:prstGeom prst="rect">
            <a:avLst/>
          </a:prstGeom>
          <a:noFill/>
          <a:ln/>
        </p:spPr>
        <p:txBody>
          <a:bodyPr wrap="square" lIns="0" tIns="0" rIns="0" bIns="0" rtlCol="0" anchor="t"/>
          <a:lstStyle/>
          <a:p>
            <a:pPr algn="ctr">
              <a:lnSpc>
                <a:spcPts val="4667"/>
              </a:lnSpc>
            </a:pPr>
            <a:r>
              <a:rPr lang="en-US" sz="4200" b="1" dirty="0">
                <a:solidFill>
                  <a:srgbClr val="2C3E50"/>
                </a:solidFill>
                <a:latin typeface="Arial" pitchFamily="34" charset="0"/>
                <a:ea typeface="Arial" pitchFamily="34" charset="-122"/>
                <a:cs typeface="Arial" pitchFamily="34" charset="-120"/>
              </a:rPr>
              <a:t>Your Turn!</a:t>
            </a:r>
            <a:endParaRPr lang="en-US" sz="4200" dirty="0"/>
          </a:p>
        </p:txBody>
      </p:sp>
      <p:sp>
        <p:nvSpPr>
          <p:cNvPr id="3" name="Text 1"/>
          <p:cNvSpPr/>
          <p:nvPr/>
        </p:nvSpPr>
        <p:spPr>
          <a:xfrm>
            <a:off x="1684536" y="1287065"/>
            <a:ext cx="8822928" cy="5181203"/>
          </a:xfrm>
          <a:prstGeom prst="roundRect">
            <a:avLst>
              <a:gd name="adj" fmla="val 2941"/>
            </a:avLst>
          </a:prstGeom>
          <a:solidFill>
            <a:srgbClr val="FFFFFF"/>
          </a:solidFill>
          <a:ln/>
        </p:spPr>
        <p:txBody>
          <a:bodyPr wrap="square" rtlCol="0" anchor="ctr"/>
          <a:lstStyle/>
          <a:p>
            <a:endParaRPr lang="en-US" sz="2400" dirty="0"/>
          </a:p>
        </p:txBody>
      </p:sp>
      <p:sp>
        <p:nvSpPr>
          <p:cNvPr id="4" name="Text 2"/>
          <p:cNvSpPr/>
          <p:nvPr/>
        </p:nvSpPr>
        <p:spPr>
          <a:xfrm>
            <a:off x="2114467" y="1795065"/>
            <a:ext cx="7963067" cy="426640"/>
          </a:xfrm>
          <a:prstGeom prst="rect">
            <a:avLst/>
          </a:prstGeom>
          <a:noFill/>
          <a:ln/>
        </p:spPr>
        <p:txBody>
          <a:bodyPr wrap="square" lIns="0" tIns="0" rIns="0" bIns="0" rtlCol="0" anchor="t"/>
          <a:lstStyle/>
          <a:p>
            <a:pPr algn="ctr">
              <a:lnSpc>
                <a:spcPts val="3360"/>
              </a:lnSpc>
              <a:spcAft>
                <a:spcPts val="2400"/>
              </a:spcAft>
            </a:pPr>
            <a:r>
              <a:rPr lang="en-US" sz="2800" b="1" dirty="0">
                <a:solidFill>
                  <a:srgbClr val="1ABC9C"/>
                </a:solidFill>
                <a:latin typeface="Arial" pitchFamily="34" charset="0"/>
                <a:ea typeface="Arial" pitchFamily="34" charset="-122"/>
                <a:cs typeface="Arial" pitchFamily="34" charset="-120"/>
              </a:rPr>
              <a:t>Practice Challenge</a:t>
            </a:r>
            <a:endParaRPr lang="en-US" sz="2800" dirty="0"/>
          </a:p>
        </p:txBody>
      </p:sp>
      <p:sp>
        <p:nvSpPr>
          <p:cNvPr id="5" name="Text 3"/>
          <p:cNvSpPr/>
          <p:nvPr/>
        </p:nvSpPr>
        <p:spPr>
          <a:xfrm>
            <a:off x="2114467" y="2526507"/>
            <a:ext cx="7963067" cy="406400"/>
          </a:xfrm>
          <a:prstGeom prst="rect">
            <a:avLst/>
          </a:prstGeom>
          <a:noFill/>
          <a:ln/>
        </p:spPr>
        <p:txBody>
          <a:bodyPr wrap="square" lIns="0" tIns="0" rIns="0" bIns="0" rtlCol="0" anchor="t"/>
          <a:lstStyle/>
          <a:p>
            <a:pPr algn="ctr">
              <a:lnSpc>
                <a:spcPts val="3200"/>
              </a:lnSpc>
              <a:spcBef>
                <a:spcPts val="400"/>
              </a:spcBef>
              <a:spcAft>
                <a:spcPts val="1600"/>
              </a:spcAft>
            </a:pPr>
            <a:r>
              <a:rPr lang="en-US" sz="2000" dirty="0">
                <a:solidFill>
                  <a:srgbClr val="2C3E50"/>
                </a:solidFill>
                <a:latin typeface="Arial" pitchFamily="34" charset="0"/>
                <a:ea typeface="Arial" pitchFamily="34" charset="-122"/>
                <a:cs typeface="Arial" pitchFamily="34" charset="-120"/>
              </a:rPr>
              <a:t>Create an inventory system for a game character with at least 5 items</a:t>
            </a:r>
            <a:endParaRPr lang="en-US" sz="2000" dirty="0"/>
          </a:p>
        </p:txBody>
      </p:sp>
      <p:sp>
        <p:nvSpPr>
          <p:cNvPr id="6" name="Text 4"/>
          <p:cNvSpPr/>
          <p:nvPr/>
        </p:nvSpPr>
        <p:spPr>
          <a:xfrm>
            <a:off x="2192536" y="3339308"/>
            <a:ext cx="7806928" cy="1843881"/>
          </a:xfrm>
          <a:prstGeom prst="roundRect">
            <a:avLst>
              <a:gd name="adj" fmla="val 5510"/>
            </a:avLst>
          </a:prstGeom>
          <a:solidFill>
            <a:srgbClr val="ECF0F1"/>
          </a:solidFill>
          <a:ln/>
        </p:spPr>
        <p:txBody>
          <a:bodyPr wrap="square" rtlCol="0" anchor="ctr"/>
          <a:lstStyle/>
          <a:p>
            <a:endParaRPr lang="en-US" sz="2400" dirty="0"/>
          </a:p>
        </p:txBody>
      </p:sp>
      <p:sp>
        <p:nvSpPr>
          <p:cNvPr id="7" name="Text 5"/>
          <p:cNvSpPr/>
          <p:nvPr/>
        </p:nvSpPr>
        <p:spPr>
          <a:xfrm>
            <a:off x="2425363" y="3694908"/>
            <a:ext cx="7341275" cy="319881"/>
          </a:xfrm>
          <a:prstGeom prst="rect">
            <a:avLst/>
          </a:prstGeom>
          <a:noFill/>
          <a:ln/>
        </p:spPr>
        <p:txBody>
          <a:bodyPr wrap="square" lIns="0" tIns="0" rIns="0" bIns="0" rtlCol="0" anchor="t"/>
          <a:lstStyle/>
          <a:p>
            <a:pPr algn="ctr">
              <a:lnSpc>
                <a:spcPts val="2520"/>
              </a:lnSpc>
              <a:spcBef>
                <a:spcPts val="400"/>
              </a:spcBef>
              <a:spcAft>
                <a:spcPts val="800"/>
              </a:spcAft>
            </a:pPr>
            <a:r>
              <a:rPr lang="en-US" b="1" dirty="0">
                <a:solidFill>
                  <a:srgbClr val="2C3E50"/>
                </a:solidFill>
                <a:latin typeface="Arial" pitchFamily="34" charset="0"/>
                <a:ea typeface="Arial" pitchFamily="34" charset="-122"/>
                <a:cs typeface="Arial" pitchFamily="34" charset="-120"/>
              </a:rPr>
              <a:t>Choose your approach:</a:t>
            </a:r>
            <a:endParaRPr lang="en-US" dirty="0"/>
          </a:p>
        </p:txBody>
      </p:sp>
      <p:sp>
        <p:nvSpPr>
          <p:cNvPr id="8" name="Text 6"/>
          <p:cNvSpPr/>
          <p:nvPr/>
        </p:nvSpPr>
        <p:spPr>
          <a:xfrm>
            <a:off x="2497336" y="4116388"/>
            <a:ext cx="7197328" cy="762000"/>
          </a:xfrm>
          <a:prstGeom prst="rect">
            <a:avLst/>
          </a:prstGeom>
          <a:noFill/>
          <a:ln/>
        </p:spPr>
        <p:txBody>
          <a:bodyPr wrap="square" lIns="114300" tIns="0" rIns="0" bIns="0" rtlCol="0" anchor="t"/>
          <a:lstStyle/>
          <a:p>
            <a:pPr marL="114297" indent="-114297" algn="ctr">
              <a:lnSpc>
                <a:spcPts val="2800"/>
              </a:lnSpc>
              <a:buSzPct val="100000"/>
              <a:buChar char="•"/>
            </a:pPr>
            <a:r>
              <a:rPr lang="en-US" dirty="0">
                <a:solidFill>
                  <a:srgbClr val="2C3E50"/>
                </a:solidFill>
                <a:latin typeface="Arial" pitchFamily="34" charset="0"/>
                <a:ea typeface="Arial" pitchFamily="34" charset="-122"/>
                <a:cs typeface="Arial" pitchFamily="34" charset="-120"/>
              </a:rPr>
              <a:t>Simple: Use a list</a:t>
            </a:r>
            <a:endParaRPr lang="en-US" dirty="0"/>
          </a:p>
          <a:p>
            <a:pPr marL="114297" indent="-114297" algn="ctr">
              <a:lnSpc>
                <a:spcPts val="2800"/>
              </a:lnSpc>
              <a:buSzPct val="100000"/>
              <a:buChar char="•"/>
            </a:pPr>
            <a:r>
              <a:rPr lang="en-US" dirty="0">
                <a:solidFill>
                  <a:srgbClr val="2C3E50"/>
                </a:solidFill>
                <a:latin typeface="Arial" pitchFamily="34" charset="0"/>
                <a:ea typeface="Arial" pitchFamily="34" charset="-122"/>
                <a:cs typeface="Arial" pitchFamily="34" charset="-120"/>
              </a:rPr>
              <a:t>Advanced: Use a dictionary with item stats</a:t>
            </a:r>
            <a:endParaRPr lang="en-US" dirty="0"/>
          </a:p>
        </p:txBody>
      </p:sp>
      <p:sp>
        <p:nvSpPr>
          <p:cNvPr id="9" name="Text 7"/>
          <p:cNvSpPr/>
          <p:nvPr/>
        </p:nvSpPr>
        <p:spPr>
          <a:xfrm>
            <a:off x="2114467" y="5589589"/>
            <a:ext cx="7963067" cy="319881"/>
          </a:xfrm>
          <a:prstGeom prst="rect">
            <a:avLst/>
          </a:prstGeom>
          <a:noFill/>
          <a:ln/>
        </p:spPr>
        <p:txBody>
          <a:bodyPr wrap="square" lIns="0" tIns="0" rIns="0" bIns="0" rtlCol="0" anchor="t"/>
          <a:lstStyle/>
          <a:p>
            <a:pPr algn="ctr">
              <a:lnSpc>
                <a:spcPts val="2520"/>
              </a:lnSpc>
              <a:spcBef>
                <a:spcPts val="3200"/>
              </a:spcBef>
              <a:spcAft>
                <a:spcPts val="400"/>
              </a:spcAft>
            </a:pPr>
            <a:r>
              <a:rPr lang="en-US" b="1" dirty="0">
                <a:solidFill>
                  <a:srgbClr val="1ABC9C"/>
                </a:solidFill>
                <a:latin typeface="Arial" pitchFamily="34" charset="0"/>
                <a:ea typeface="Arial" pitchFamily="34" charset="-122"/>
                <a:cs typeface="Arial" pitchFamily="34" charset="-120"/>
              </a:rPr>
              <a:t>💡 Bonus: Add functions to add and remove items!</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7481D6-155C-3EEB-2578-A946B8DC0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3288D-5DD2-F6A7-D02A-B63A7840CAEA}"/>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200" dirty="0"/>
              <a:t>LEVELING UP </a:t>
            </a:r>
            <a:r>
              <a:rPr lang="en-US" sz="3200" b="1" dirty="0"/>
              <a:t>- Object Oriented Programming </a:t>
            </a:r>
            <a:r>
              <a:rPr lang="en-US" sz="3200" dirty="0"/>
              <a:t> Creating editable characters</a:t>
            </a: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9D618F17-0BFD-4164-0858-C3F6B820AF87}"/>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474A1553-4953-373C-392F-F2A8ABBF7A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318860-F1D6-F234-5294-B9597B54F0F4}"/>
              </a:ext>
            </a:extLst>
          </p:cNvPr>
          <p:cNvSpPr>
            <a:spLocks noGrp="1"/>
          </p:cNvSpPr>
          <p:nvPr>
            <p:ph idx="1"/>
          </p:nvPr>
        </p:nvSpPr>
        <p:spPr>
          <a:xfrm>
            <a:off x="5868557" y="3520440"/>
            <a:ext cx="5444382" cy="2621943"/>
          </a:xfrm>
        </p:spPr>
        <p:txBody>
          <a:bodyPr>
            <a:normAutofit/>
          </a:bodyPr>
          <a:lstStyle/>
          <a:p>
            <a:pPr marL="0" indent="0">
              <a:buNone/>
            </a:pPr>
            <a:r>
              <a:rPr lang="en-US" sz="2000" dirty="0"/>
              <a:t>Success Criteria:</a:t>
            </a:r>
          </a:p>
          <a:p>
            <a:r>
              <a:rPr lang="en-US" sz="2000" dirty="0"/>
              <a:t>I can use classes in my code</a:t>
            </a:r>
          </a:p>
          <a:p>
            <a:r>
              <a:rPr lang="en-US" sz="2000" dirty="0"/>
              <a:t>I can create, call and modify objects</a:t>
            </a:r>
          </a:p>
          <a:p>
            <a:endParaRPr lang="en-US" sz="2000" dirty="0"/>
          </a:p>
        </p:txBody>
      </p:sp>
    </p:spTree>
    <p:extLst>
      <p:ext uri="{BB962C8B-B14F-4D97-AF65-F5344CB8AC3E}">
        <p14:creationId xmlns:p14="http://schemas.microsoft.com/office/powerpoint/2010/main" val="1314938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What Are Objects?</a:t>
            </a:r>
            <a:endParaRPr lang="en-US" sz="3600" dirty="0"/>
          </a:p>
        </p:txBody>
      </p:sp>
      <p:sp>
        <p:nvSpPr>
          <p:cNvPr id="3" name="Text 1"/>
          <p:cNvSpPr/>
          <p:nvPr/>
        </p:nvSpPr>
        <p:spPr>
          <a:xfrm>
            <a:off x="3892608" y="1219200"/>
            <a:ext cx="4406587" cy="406400"/>
          </a:xfrm>
          <a:prstGeom prst="rect">
            <a:avLst/>
          </a:prstGeom>
          <a:noFill/>
          <a:ln/>
        </p:spPr>
        <p:txBody>
          <a:bodyPr wrap="square" lIns="0" tIns="0" rIns="0" bIns="0" rtlCol="0" anchor="t"/>
          <a:lstStyle/>
          <a:p>
            <a:pPr algn="ctr">
              <a:lnSpc>
                <a:spcPts val="3200"/>
              </a:lnSpc>
              <a:spcBef>
                <a:spcPts val="400"/>
              </a:spcBef>
              <a:spcAft>
                <a:spcPts val="400"/>
              </a:spcAft>
            </a:pPr>
            <a:r>
              <a:rPr lang="en-US" sz="2400" dirty="0">
                <a:solidFill>
                  <a:srgbClr val="1D1D1D"/>
                </a:solidFill>
                <a:latin typeface="Arial" pitchFamily="34" charset="0"/>
                <a:ea typeface="Arial" pitchFamily="34" charset="-122"/>
                <a:cs typeface="Arial" pitchFamily="34" charset="-120"/>
              </a:rPr>
              <a:t>Think about real-world objects...</a:t>
            </a:r>
            <a:endParaRPr lang="en-US" sz="2400" dirty="0"/>
          </a:p>
        </p:txBody>
      </p:sp>
      <p:sp>
        <p:nvSpPr>
          <p:cNvPr id="4" name="Text 2"/>
          <p:cNvSpPr/>
          <p:nvPr/>
        </p:nvSpPr>
        <p:spPr>
          <a:xfrm>
            <a:off x="2945210" y="2082800"/>
            <a:ext cx="2845991" cy="3098800"/>
          </a:xfrm>
          <a:prstGeom prst="roundRect">
            <a:avLst>
              <a:gd name="adj" fmla="val 2856"/>
            </a:avLst>
          </a:prstGeom>
          <a:solidFill>
            <a:srgbClr val="F1F5F9"/>
          </a:solidFill>
          <a:ln/>
        </p:spPr>
        <p:txBody>
          <a:bodyPr wrap="square" rtlCol="0" anchor="ctr"/>
          <a:lstStyle/>
          <a:p>
            <a:endParaRPr lang="en-US" sz="2400" dirty="0"/>
          </a:p>
        </p:txBody>
      </p:sp>
      <p:sp>
        <p:nvSpPr>
          <p:cNvPr id="5" name="Text 3"/>
          <p:cNvSpPr/>
          <p:nvPr/>
        </p:nvSpPr>
        <p:spPr>
          <a:xfrm>
            <a:off x="3747630" y="2387600"/>
            <a:ext cx="1240953" cy="457200"/>
          </a:xfrm>
          <a:prstGeom prst="rect">
            <a:avLst/>
          </a:prstGeom>
          <a:noFill/>
          <a:ln/>
        </p:spPr>
        <p:txBody>
          <a:bodyPr wrap="square" lIns="0" tIns="0" rIns="0" bIns="0" rtlCol="0" anchor="t"/>
          <a:lstStyle/>
          <a:p>
            <a:pPr algn="ctr">
              <a:lnSpc>
                <a:spcPts val="3600"/>
              </a:lnSpc>
            </a:pPr>
            <a:r>
              <a:rPr lang="en-US" sz="3000" b="1" dirty="0">
                <a:solidFill>
                  <a:srgbClr val="3B82F6"/>
                </a:solidFill>
                <a:latin typeface="Arial" pitchFamily="34" charset="0"/>
                <a:ea typeface="Arial" pitchFamily="34" charset="-122"/>
                <a:cs typeface="Arial" pitchFamily="34" charset="-120"/>
              </a:rPr>
              <a:t>🚗 Car</a:t>
            </a:r>
            <a:endParaRPr lang="en-US" sz="3000" dirty="0"/>
          </a:p>
        </p:txBody>
      </p:sp>
      <p:sp>
        <p:nvSpPr>
          <p:cNvPr id="6" name="Text 4"/>
          <p:cNvSpPr/>
          <p:nvPr/>
        </p:nvSpPr>
        <p:spPr>
          <a:xfrm>
            <a:off x="3227646" y="3098800"/>
            <a:ext cx="2281119" cy="711200"/>
          </a:xfrm>
          <a:prstGeom prst="rect">
            <a:avLst/>
          </a:prstGeom>
          <a:noFill/>
          <a:ln/>
        </p:spPr>
        <p:txBody>
          <a:bodyPr wrap="square" lIns="0" tIns="0" rIns="0" bIns="0" rtlCol="0" anchor="t"/>
          <a:lstStyle/>
          <a:p>
            <a:pPr algn="ctr">
              <a:lnSpc>
                <a:spcPts val="2800"/>
              </a:lnSpc>
              <a:spcBef>
                <a:spcPts val="400"/>
              </a:spcBef>
              <a:spcAft>
                <a:spcPts val="400"/>
              </a:spcAft>
            </a:pPr>
            <a:r>
              <a:rPr lang="en-US" dirty="0">
                <a:solidFill>
                  <a:srgbClr val="64748B"/>
                </a:solidFill>
                <a:latin typeface="Arial" pitchFamily="34" charset="0"/>
                <a:ea typeface="Arial" pitchFamily="34" charset="-122"/>
                <a:cs typeface="Arial" pitchFamily="34" charset="-120"/>
              </a:rPr>
              <a:t>Has: color, speed, fuel</a:t>
            </a:r>
            <a:endParaRPr lang="en-US" dirty="0"/>
          </a:p>
        </p:txBody>
      </p:sp>
      <p:sp>
        <p:nvSpPr>
          <p:cNvPr id="7" name="Text 5"/>
          <p:cNvSpPr/>
          <p:nvPr/>
        </p:nvSpPr>
        <p:spPr>
          <a:xfrm>
            <a:off x="3227646" y="4114800"/>
            <a:ext cx="2281119" cy="711200"/>
          </a:xfrm>
          <a:prstGeom prst="rect">
            <a:avLst/>
          </a:prstGeom>
          <a:noFill/>
          <a:ln/>
        </p:spPr>
        <p:txBody>
          <a:bodyPr wrap="square" lIns="0" tIns="0" rIns="0" bIns="0" rtlCol="0" anchor="t"/>
          <a:lstStyle/>
          <a:p>
            <a:pPr algn="ctr">
              <a:lnSpc>
                <a:spcPts val="2800"/>
              </a:lnSpc>
              <a:spcBef>
                <a:spcPts val="400"/>
              </a:spcBef>
              <a:spcAft>
                <a:spcPts val="400"/>
              </a:spcAft>
            </a:pPr>
            <a:r>
              <a:rPr lang="en-US" dirty="0">
                <a:solidFill>
                  <a:srgbClr val="64748B"/>
                </a:solidFill>
                <a:latin typeface="Arial" pitchFamily="34" charset="0"/>
                <a:ea typeface="Arial" pitchFamily="34" charset="-122"/>
                <a:cs typeface="Arial" pitchFamily="34" charset="-120"/>
              </a:rPr>
              <a:t>Does: accelerate, brake</a:t>
            </a:r>
            <a:endParaRPr lang="en-US" dirty="0"/>
          </a:p>
        </p:txBody>
      </p:sp>
      <p:sp>
        <p:nvSpPr>
          <p:cNvPr id="8" name="Text 6"/>
          <p:cNvSpPr/>
          <p:nvPr/>
        </p:nvSpPr>
        <p:spPr>
          <a:xfrm>
            <a:off x="6400801" y="2438400"/>
            <a:ext cx="2845991" cy="2387600"/>
          </a:xfrm>
          <a:prstGeom prst="roundRect">
            <a:avLst>
              <a:gd name="adj" fmla="val 3404"/>
            </a:avLst>
          </a:prstGeom>
          <a:solidFill>
            <a:srgbClr val="F1F5F9"/>
          </a:solidFill>
          <a:ln/>
        </p:spPr>
        <p:txBody>
          <a:bodyPr wrap="square" rtlCol="0" anchor="ctr"/>
          <a:lstStyle/>
          <a:p>
            <a:endParaRPr lang="en-US" sz="2400" dirty="0"/>
          </a:p>
        </p:txBody>
      </p:sp>
      <p:sp>
        <p:nvSpPr>
          <p:cNvPr id="9" name="Text 7"/>
          <p:cNvSpPr/>
          <p:nvPr/>
        </p:nvSpPr>
        <p:spPr>
          <a:xfrm>
            <a:off x="6933612" y="2743200"/>
            <a:ext cx="1780365" cy="457200"/>
          </a:xfrm>
          <a:prstGeom prst="rect">
            <a:avLst/>
          </a:prstGeom>
          <a:noFill/>
          <a:ln/>
        </p:spPr>
        <p:txBody>
          <a:bodyPr wrap="square" lIns="0" tIns="0" rIns="0" bIns="0" rtlCol="0" anchor="t"/>
          <a:lstStyle/>
          <a:p>
            <a:pPr algn="ctr">
              <a:lnSpc>
                <a:spcPts val="3600"/>
              </a:lnSpc>
            </a:pPr>
            <a:r>
              <a:rPr lang="en-US" sz="3000" b="1" dirty="0">
                <a:solidFill>
                  <a:srgbClr val="3B82F6"/>
                </a:solidFill>
                <a:latin typeface="Arial" pitchFamily="34" charset="0"/>
                <a:ea typeface="Arial" pitchFamily="34" charset="-122"/>
                <a:cs typeface="Arial" pitchFamily="34" charset="-120"/>
              </a:rPr>
              <a:t>📱 Phone</a:t>
            </a:r>
            <a:endParaRPr lang="en-US" sz="3000" dirty="0"/>
          </a:p>
        </p:txBody>
      </p:sp>
      <p:sp>
        <p:nvSpPr>
          <p:cNvPr id="10" name="Text 8"/>
          <p:cNvSpPr/>
          <p:nvPr/>
        </p:nvSpPr>
        <p:spPr>
          <a:xfrm>
            <a:off x="6886250" y="3454400"/>
            <a:ext cx="1875092" cy="355600"/>
          </a:xfrm>
          <a:prstGeom prst="rect">
            <a:avLst/>
          </a:prstGeom>
          <a:noFill/>
          <a:ln/>
        </p:spPr>
        <p:txBody>
          <a:bodyPr wrap="square" lIns="0" tIns="0" rIns="0" bIns="0" rtlCol="0" anchor="t"/>
          <a:lstStyle/>
          <a:p>
            <a:pPr algn="ctr">
              <a:lnSpc>
                <a:spcPts val="2800"/>
              </a:lnSpc>
              <a:spcBef>
                <a:spcPts val="400"/>
              </a:spcBef>
              <a:spcAft>
                <a:spcPts val="400"/>
              </a:spcAft>
            </a:pPr>
            <a:r>
              <a:rPr lang="en-US" dirty="0">
                <a:solidFill>
                  <a:srgbClr val="64748B"/>
                </a:solidFill>
                <a:latin typeface="Arial" pitchFamily="34" charset="0"/>
                <a:ea typeface="Arial" pitchFamily="34" charset="-122"/>
                <a:cs typeface="Arial" pitchFamily="34" charset="-120"/>
              </a:rPr>
              <a:t>Has: battery, apps</a:t>
            </a:r>
            <a:endParaRPr lang="en-US" dirty="0"/>
          </a:p>
        </p:txBody>
      </p:sp>
      <p:sp>
        <p:nvSpPr>
          <p:cNvPr id="11" name="Text 9"/>
          <p:cNvSpPr/>
          <p:nvPr/>
        </p:nvSpPr>
        <p:spPr>
          <a:xfrm>
            <a:off x="6773916" y="4114800"/>
            <a:ext cx="2099560" cy="355600"/>
          </a:xfrm>
          <a:prstGeom prst="rect">
            <a:avLst/>
          </a:prstGeom>
          <a:noFill/>
          <a:ln/>
        </p:spPr>
        <p:txBody>
          <a:bodyPr wrap="square" lIns="0" tIns="0" rIns="0" bIns="0" rtlCol="0" anchor="t"/>
          <a:lstStyle/>
          <a:p>
            <a:pPr algn="ctr">
              <a:lnSpc>
                <a:spcPts val="2800"/>
              </a:lnSpc>
              <a:spcBef>
                <a:spcPts val="400"/>
              </a:spcBef>
              <a:spcAft>
                <a:spcPts val="400"/>
              </a:spcAft>
            </a:pPr>
            <a:r>
              <a:rPr lang="en-US" dirty="0">
                <a:solidFill>
                  <a:srgbClr val="64748B"/>
                </a:solidFill>
                <a:latin typeface="Arial" pitchFamily="34" charset="0"/>
                <a:ea typeface="Arial" pitchFamily="34" charset="-122"/>
                <a:cs typeface="Arial" pitchFamily="34" charset="-120"/>
              </a:rPr>
              <a:t>Does: call, message</a:t>
            </a:r>
            <a:endParaRPr lang="en-US" dirty="0"/>
          </a:p>
        </p:txBody>
      </p:sp>
      <p:sp>
        <p:nvSpPr>
          <p:cNvPr id="12" name="Text 10"/>
          <p:cNvSpPr/>
          <p:nvPr/>
        </p:nvSpPr>
        <p:spPr>
          <a:xfrm>
            <a:off x="3195114" y="5638800"/>
            <a:ext cx="5801773" cy="355600"/>
          </a:xfrm>
          <a:prstGeom prst="rect">
            <a:avLst/>
          </a:prstGeom>
          <a:noFill/>
          <a:ln/>
        </p:spPr>
        <p:txBody>
          <a:bodyPr wrap="square" lIns="0" tIns="0" rIns="0" bIns="0" rtlCol="0" anchor="t"/>
          <a:lstStyle/>
          <a:p>
            <a:pPr algn="ctr">
              <a:lnSpc>
                <a:spcPts val="2800"/>
              </a:lnSpc>
              <a:spcBef>
                <a:spcPts val="400"/>
              </a:spcBef>
              <a:spcAft>
                <a:spcPts val="3200"/>
              </a:spcAft>
            </a:pPr>
            <a:r>
              <a:rPr lang="en-US" sz="2000" b="1" dirty="0">
                <a:solidFill>
                  <a:srgbClr val="6B46C1"/>
                </a:solidFill>
                <a:latin typeface="Arial" pitchFamily="34" charset="0"/>
                <a:ea typeface="Arial" pitchFamily="34" charset="-122"/>
                <a:cs typeface="Arial" pitchFamily="34" charset="-120"/>
              </a:rPr>
              <a:t>Objects have PROPERTIES and can DO things!</a:t>
            </a:r>
            <a:endParaRPr 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Your First Class</a:t>
            </a:r>
            <a:endParaRPr lang="en-US" sz="3600" dirty="0"/>
          </a:p>
        </p:txBody>
      </p:sp>
      <p:sp>
        <p:nvSpPr>
          <p:cNvPr id="3" name="Text 1"/>
          <p:cNvSpPr/>
          <p:nvPr/>
        </p:nvSpPr>
        <p:spPr>
          <a:xfrm>
            <a:off x="406400" y="1204119"/>
            <a:ext cx="11606784" cy="355600"/>
          </a:xfrm>
          <a:prstGeom prst="rect">
            <a:avLst/>
          </a:prstGeom>
          <a:noFill/>
          <a:ln/>
        </p:spPr>
        <p:txBody>
          <a:bodyPr wrap="square" lIns="0" tIns="0" rIns="0" bIns="0" rtlCol="0" anchor="t"/>
          <a:lstStyle/>
          <a:p>
            <a:pP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A </a:t>
            </a:r>
            <a:r>
              <a:rPr lang="en-US" sz="2000" b="1" dirty="0">
                <a:solidFill>
                  <a:srgbClr val="1D1D1D"/>
                </a:solidFill>
                <a:latin typeface="Arial" pitchFamily="34" charset="0"/>
                <a:ea typeface="Arial" pitchFamily="34" charset="-122"/>
                <a:cs typeface="Arial" pitchFamily="34" charset="-120"/>
              </a:rPr>
              <a:t>class</a:t>
            </a:r>
            <a:r>
              <a:rPr lang="en-US" sz="2000" dirty="0">
                <a:solidFill>
                  <a:srgbClr val="1D1D1D"/>
                </a:solidFill>
                <a:latin typeface="Arial" pitchFamily="34" charset="0"/>
                <a:ea typeface="Arial" pitchFamily="34" charset="-122"/>
                <a:cs typeface="Arial" pitchFamily="34" charset="-120"/>
              </a:rPr>
              <a:t> is a blueprint for creating objects</a:t>
            </a:r>
            <a:endParaRPr lang="en-US" sz="2000" dirty="0"/>
          </a:p>
        </p:txBody>
      </p:sp>
      <p:sp>
        <p:nvSpPr>
          <p:cNvPr id="4" name="Text 2"/>
          <p:cNvSpPr/>
          <p:nvPr/>
        </p:nvSpPr>
        <p:spPr>
          <a:xfrm>
            <a:off x="406400" y="1813719"/>
            <a:ext cx="11379200" cy="3636963"/>
          </a:xfrm>
          <a:prstGeom prst="roundRect">
            <a:avLst>
              <a:gd name="adj" fmla="val 2235"/>
            </a:avLst>
          </a:prstGeom>
          <a:solidFill>
            <a:srgbClr val="F8FAFC"/>
          </a:solidFill>
          <a:ln w="19050">
            <a:solidFill>
              <a:srgbClr val="CBD5E1"/>
            </a:solidFill>
          </a:ln>
        </p:spPr>
        <p:txBody>
          <a:bodyPr wrap="square" rtlCol="0" anchor="ctr"/>
          <a:lstStyle/>
          <a:p>
            <a:endParaRPr lang="en-US" sz="2400" dirty="0"/>
          </a:p>
        </p:txBody>
      </p:sp>
      <p:sp>
        <p:nvSpPr>
          <p:cNvPr id="5" name="Text 3"/>
          <p:cNvSpPr/>
          <p:nvPr/>
        </p:nvSpPr>
        <p:spPr>
          <a:xfrm>
            <a:off x="736600" y="2204839"/>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7C3AED"/>
                </a:solidFill>
                <a:latin typeface="Arial" pitchFamily="34" charset="0"/>
                <a:ea typeface="Arial" pitchFamily="34" charset="-122"/>
                <a:cs typeface="Arial" pitchFamily="34" charset="-120"/>
              </a:rPr>
              <a:t>class</a:t>
            </a:r>
            <a:r>
              <a:rPr lang="en-US" sz="2000" dirty="0">
                <a:solidFill>
                  <a:srgbClr val="1D1D1D"/>
                </a:solidFill>
                <a:latin typeface="Arial" pitchFamily="34" charset="0"/>
                <a:ea typeface="Arial" pitchFamily="34" charset="-122"/>
                <a:cs typeface="Arial" pitchFamily="34" charset="-120"/>
              </a:rPr>
              <a:t> Dog:</a:t>
            </a:r>
            <a:endParaRPr lang="en-US" sz="2000" dirty="0"/>
          </a:p>
        </p:txBody>
      </p:sp>
      <p:sp>
        <p:nvSpPr>
          <p:cNvPr id="6" name="Text 4"/>
          <p:cNvSpPr/>
          <p:nvPr/>
        </p:nvSpPr>
        <p:spPr>
          <a:xfrm>
            <a:off x="736600" y="2621360"/>
            <a:ext cx="10933176" cy="355600"/>
          </a:xfrm>
          <a:prstGeom prst="rect">
            <a:avLst/>
          </a:prstGeom>
          <a:noFill/>
          <a:ln/>
        </p:spPr>
        <p:txBody>
          <a:bodyPr wrap="square" lIns="406400" tIns="0" rIns="0" bIns="0" rtlCol="0" anchor="t"/>
          <a:lstStyle/>
          <a:p>
            <a:pPr>
              <a:lnSpc>
                <a:spcPts val="2800"/>
              </a:lnSpc>
              <a:spcBef>
                <a:spcPts val="480"/>
              </a:spcBef>
              <a:spcAft>
                <a:spcPts val="480"/>
              </a:spcAft>
            </a:pPr>
            <a:r>
              <a:rPr lang="en-US" sz="2000" dirty="0">
                <a:solidFill>
                  <a:srgbClr val="7C3AED"/>
                </a:solidFill>
                <a:latin typeface="Arial" pitchFamily="34" charset="0"/>
                <a:ea typeface="Arial" pitchFamily="34" charset="-122"/>
                <a:cs typeface="Arial" pitchFamily="34" charset="-120"/>
              </a:rPr>
              <a:t>def</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__init__</a:t>
            </a:r>
            <a:r>
              <a:rPr lang="en-US" sz="2000" dirty="0">
                <a:solidFill>
                  <a:srgbClr val="1D1D1D"/>
                </a:solidFill>
                <a:latin typeface="Arial" pitchFamily="34" charset="0"/>
                <a:ea typeface="Arial" pitchFamily="34" charset="-122"/>
                <a:cs typeface="Arial" pitchFamily="34" charset="-120"/>
              </a:rPr>
              <a:t>(self, name, age):</a:t>
            </a:r>
            <a:endParaRPr lang="en-US" sz="2000" dirty="0"/>
          </a:p>
        </p:txBody>
      </p:sp>
      <p:sp>
        <p:nvSpPr>
          <p:cNvPr id="7" name="Text 5"/>
          <p:cNvSpPr/>
          <p:nvPr/>
        </p:nvSpPr>
        <p:spPr>
          <a:xfrm>
            <a:off x="736600" y="3037880"/>
            <a:ext cx="10933176" cy="355600"/>
          </a:xfrm>
          <a:prstGeom prst="rect">
            <a:avLst/>
          </a:prstGeom>
          <a:noFill/>
          <a:ln/>
        </p:spPr>
        <p:txBody>
          <a:bodyPr wrap="square" lIns="81280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self.name = name</a:t>
            </a:r>
            <a:endParaRPr lang="en-US" sz="2000" dirty="0"/>
          </a:p>
        </p:txBody>
      </p:sp>
      <p:sp>
        <p:nvSpPr>
          <p:cNvPr id="8" name="Text 6"/>
          <p:cNvSpPr/>
          <p:nvPr/>
        </p:nvSpPr>
        <p:spPr>
          <a:xfrm>
            <a:off x="736600" y="3454400"/>
            <a:ext cx="10933176" cy="355600"/>
          </a:xfrm>
          <a:prstGeom prst="rect">
            <a:avLst/>
          </a:prstGeom>
          <a:noFill/>
          <a:ln/>
        </p:spPr>
        <p:txBody>
          <a:bodyPr wrap="square" lIns="81280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self.age = age</a:t>
            </a:r>
            <a:endParaRPr lang="en-US" sz="2000" dirty="0"/>
          </a:p>
        </p:txBody>
      </p:sp>
      <p:sp>
        <p:nvSpPr>
          <p:cNvPr id="9" name="Text 7"/>
          <p:cNvSpPr/>
          <p:nvPr/>
        </p:nvSpPr>
        <p:spPr>
          <a:xfrm>
            <a:off x="736600" y="4287440"/>
            <a:ext cx="10933176" cy="355600"/>
          </a:xfrm>
          <a:prstGeom prst="rect">
            <a:avLst/>
          </a:prstGeom>
          <a:noFill/>
          <a:ln/>
        </p:spPr>
        <p:txBody>
          <a:bodyPr wrap="square" lIns="406400" tIns="0" rIns="0" bIns="0" rtlCol="0" anchor="t"/>
          <a:lstStyle/>
          <a:p>
            <a:pPr>
              <a:lnSpc>
                <a:spcPts val="2800"/>
              </a:lnSpc>
              <a:spcBef>
                <a:spcPts val="480"/>
              </a:spcBef>
              <a:spcAft>
                <a:spcPts val="480"/>
              </a:spcAft>
            </a:pPr>
            <a:r>
              <a:rPr lang="en-US" sz="2000" dirty="0">
                <a:solidFill>
                  <a:srgbClr val="7C3AED"/>
                </a:solidFill>
                <a:latin typeface="Arial" pitchFamily="34" charset="0"/>
                <a:ea typeface="Arial" pitchFamily="34" charset="-122"/>
                <a:cs typeface="Arial" pitchFamily="34" charset="-120"/>
              </a:rPr>
              <a:t>def</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bark</a:t>
            </a:r>
            <a:r>
              <a:rPr lang="en-US" sz="2000" dirty="0">
                <a:solidFill>
                  <a:srgbClr val="1D1D1D"/>
                </a:solidFill>
                <a:latin typeface="Arial" pitchFamily="34" charset="0"/>
                <a:ea typeface="Arial" pitchFamily="34" charset="-122"/>
                <a:cs typeface="Arial" pitchFamily="34" charset="-120"/>
              </a:rPr>
              <a:t>(self):</a:t>
            </a:r>
            <a:endParaRPr lang="en-US" sz="2000" dirty="0"/>
          </a:p>
        </p:txBody>
      </p:sp>
      <p:sp>
        <p:nvSpPr>
          <p:cNvPr id="10" name="Text 8"/>
          <p:cNvSpPr/>
          <p:nvPr/>
        </p:nvSpPr>
        <p:spPr>
          <a:xfrm>
            <a:off x="736600" y="4703961"/>
            <a:ext cx="10933176" cy="355600"/>
          </a:xfrm>
          <a:prstGeom prst="rect">
            <a:avLst/>
          </a:prstGeom>
          <a:noFill/>
          <a:ln/>
        </p:spPr>
        <p:txBody>
          <a:bodyPr wrap="square" lIns="812800" tIns="0" rIns="0" bIns="0" rtlCol="0" anchor="t"/>
          <a:lstStyle/>
          <a:p>
            <a:pPr>
              <a:lnSpc>
                <a:spcPts val="2800"/>
              </a:lnSpc>
              <a:spcBef>
                <a:spcPts val="480"/>
              </a:spcBef>
              <a:spcAft>
                <a:spcPts val="480"/>
              </a:spcAft>
            </a:pPr>
            <a:r>
              <a:rPr lang="en-US" sz="2000" dirty="0">
                <a:solidFill>
                  <a:srgbClr val="7C3AED"/>
                </a:solidFill>
                <a:latin typeface="Arial" pitchFamily="34" charset="0"/>
                <a:ea typeface="Arial" pitchFamily="34" charset="-122"/>
                <a:cs typeface="Arial" pitchFamily="34" charset="-120"/>
              </a:rPr>
              <a:t>print</a:t>
            </a:r>
            <a:r>
              <a:rPr lang="en-US" sz="2000" dirty="0">
                <a:solidFill>
                  <a:srgbClr val="1D1D1D"/>
                </a:solidFill>
                <a:latin typeface="Arial" pitchFamily="34" charset="0"/>
                <a:ea typeface="Arial" pitchFamily="34" charset="-122"/>
                <a:cs typeface="Arial" pitchFamily="34" charset="-120"/>
              </a:rPr>
              <a:t>(</a:t>
            </a:r>
            <a:r>
              <a:rPr lang="en-US" sz="2000" dirty="0">
                <a:solidFill>
                  <a:srgbClr val="DC2626"/>
                </a:solidFill>
                <a:latin typeface="Arial" pitchFamily="34" charset="0"/>
                <a:ea typeface="Arial" pitchFamily="34" charset="-122"/>
                <a:cs typeface="Arial" pitchFamily="34" charset="-120"/>
              </a:rPr>
              <a:t>f"{self.name} says Woof!"</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11" name="Text 9"/>
          <p:cNvSpPr/>
          <p:nvPr/>
        </p:nvSpPr>
        <p:spPr>
          <a:xfrm>
            <a:off x="406400" y="5653881"/>
            <a:ext cx="5486400" cy="762000"/>
          </a:xfrm>
          <a:prstGeom prst="roundRect">
            <a:avLst>
              <a:gd name="adj" fmla="val 10667"/>
            </a:avLst>
          </a:prstGeom>
          <a:solidFill>
            <a:srgbClr val="FEF3C7"/>
          </a:solidFill>
          <a:ln/>
        </p:spPr>
        <p:txBody>
          <a:bodyPr wrap="square" rtlCol="0" anchor="ctr"/>
          <a:lstStyle/>
          <a:p>
            <a:endParaRPr lang="en-US" sz="2400" dirty="0"/>
          </a:p>
        </p:txBody>
      </p:sp>
      <p:sp>
        <p:nvSpPr>
          <p:cNvPr id="12" name="Text 10"/>
          <p:cNvSpPr/>
          <p:nvPr/>
        </p:nvSpPr>
        <p:spPr>
          <a:xfrm>
            <a:off x="609600" y="5857081"/>
            <a:ext cx="5181600" cy="355600"/>
          </a:xfrm>
          <a:prstGeom prst="rect">
            <a:avLst/>
          </a:prstGeom>
          <a:noFill/>
          <a:ln/>
        </p:spPr>
        <p:txBody>
          <a:bodyPr wrap="square" lIns="0" tIns="0" rIns="0" bIns="0" rtlCol="0" anchor="t"/>
          <a:lstStyle/>
          <a:p>
            <a:pPr>
              <a:lnSpc>
                <a:spcPts val="2800"/>
              </a:lnSpc>
            </a:pPr>
            <a:r>
              <a:rPr lang="en-US" b="1" dirty="0">
                <a:solidFill>
                  <a:srgbClr val="1D1D1D"/>
                </a:solidFill>
                <a:latin typeface="Arial" pitchFamily="34" charset="0"/>
                <a:ea typeface="Arial" pitchFamily="34" charset="-122"/>
                <a:cs typeface="Arial" pitchFamily="34" charset="-120"/>
              </a:rPr>
              <a:t>__init__</a:t>
            </a:r>
            <a:r>
              <a:rPr lang="en-US" dirty="0">
                <a:solidFill>
                  <a:srgbClr val="1D1D1D"/>
                </a:solidFill>
                <a:latin typeface="Arial" pitchFamily="34" charset="0"/>
                <a:ea typeface="Arial" pitchFamily="34" charset="-122"/>
                <a:cs typeface="Arial" pitchFamily="34" charset="-120"/>
              </a:rPr>
              <a:t> sets up the object</a:t>
            </a:r>
            <a:endParaRPr lang="en-US" dirty="0"/>
          </a:p>
        </p:txBody>
      </p:sp>
      <p:sp>
        <p:nvSpPr>
          <p:cNvPr id="13" name="Text 11"/>
          <p:cNvSpPr/>
          <p:nvPr/>
        </p:nvSpPr>
        <p:spPr>
          <a:xfrm>
            <a:off x="6299200" y="5653881"/>
            <a:ext cx="5486400" cy="762000"/>
          </a:xfrm>
          <a:prstGeom prst="roundRect">
            <a:avLst>
              <a:gd name="adj" fmla="val 10667"/>
            </a:avLst>
          </a:prstGeom>
          <a:solidFill>
            <a:srgbClr val="DBEAFE"/>
          </a:solidFill>
          <a:ln/>
        </p:spPr>
        <p:txBody>
          <a:bodyPr wrap="square" rtlCol="0" anchor="ctr"/>
          <a:lstStyle/>
          <a:p>
            <a:endParaRPr lang="en-US" sz="2400" dirty="0"/>
          </a:p>
        </p:txBody>
      </p:sp>
      <p:sp>
        <p:nvSpPr>
          <p:cNvPr id="14" name="Text 12"/>
          <p:cNvSpPr/>
          <p:nvPr/>
        </p:nvSpPr>
        <p:spPr>
          <a:xfrm>
            <a:off x="6502400" y="5857081"/>
            <a:ext cx="5181600" cy="355600"/>
          </a:xfrm>
          <a:prstGeom prst="rect">
            <a:avLst/>
          </a:prstGeom>
          <a:noFill/>
          <a:ln/>
        </p:spPr>
        <p:txBody>
          <a:bodyPr wrap="square" lIns="0" tIns="0" rIns="0" bIns="0" rtlCol="0" anchor="t"/>
          <a:lstStyle/>
          <a:p>
            <a:pPr>
              <a:lnSpc>
                <a:spcPts val="2800"/>
              </a:lnSpc>
            </a:pPr>
            <a:r>
              <a:rPr lang="en-US" b="1" dirty="0">
                <a:solidFill>
                  <a:srgbClr val="1D1D1D"/>
                </a:solidFill>
                <a:latin typeface="Arial" pitchFamily="34" charset="0"/>
                <a:ea typeface="Arial" pitchFamily="34" charset="-122"/>
                <a:cs typeface="Arial" pitchFamily="34" charset="-120"/>
              </a:rPr>
              <a:t>self</a:t>
            </a:r>
            <a:r>
              <a:rPr lang="en-US" dirty="0">
                <a:solidFill>
                  <a:srgbClr val="1D1D1D"/>
                </a:solidFill>
                <a:latin typeface="Arial" pitchFamily="34" charset="0"/>
                <a:ea typeface="Arial" pitchFamily="34" charset="-122"/>
                <a:cs typeface="Arial" pitchFamily="34" charset="-120"/>
              </a:rPr>
              <a:t> refers to this object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Attributes vs Methods</a:t>
            </a:r>
            <a:endParaRPr lang="en-US" sz="3600" dirty="0"/>
          </a:p>
        </p:txBody>
      </p:sp>
      <p:pic>
        <p:nvPicPr>
          <p:cNvPr id="3" name="Image 0" descr="/tmp/rasterized-gradient-daaf1f54.png"/>
          <p:cNvPicPr>
            <a:picLocks noChangeAspect="1"/>
          </p:cNvPicPr>
          <p:nvPr/>
        </p:nvPicPr>
        <p:blipFill>
          <a:blip r:embed="rId3"/>
          <a:stretch>
            <a:fillRect/>
          </a:stretch>
        </p:blipFill>
        <p:spPr>
          <a:xfrm>
            <a:off x="406400" y="1778000"/>
            <a:ext cx="5384800" cy="4013200"/>
          </a:xfrm>
          <a:prstGeom prst="rect">
            <a:avLst/>
          </a:prstGeom>
        </p:spPr>
      </p:pic>
      <p:sp>
        <p:nvSpPr>
          <p:cNvPr id="4" name="Text 1"/>
          <p:cNvSpPr/>
          <p:nvPr/>
        </p:nvSpPr>
        <p:spPr>
          <a:xfrm>
            <a:off x="711200" y="2082800"/>
            <a:ext cx="4870704" cy="457200"/>
          </a:xfrm>
          <a:prstGeom prst="rect">
            <a:avLst/>
          </a:prstGeom>
          <a:noFill/>
          <a:ln/>
        </p:spPr>
        <p:txBody>
          <a:bodyPr wrap="square" lIns="0" tIns="0" rIns="0" bIns="0" rtlCol="0" anchor="t"/>
          <a:lstStyle/>
          <a:p>
            <a:pPr>
              <a:lnSpc>
                <a:spcPts val="3600"/>
              </a:lnSpc>
            </a:pPr>
            <a:r>
              <a:rPr lang="en-US" sz="3000" b="1" dirty="0">
                <a:solidFill>
                  <a:srgbClr val="92400E"/>
                </a:solidFill>
                <a:latin typeface="Arial" pitchFamily="34" charset="0"/>
                <a:ea typeface="Arial" pitchFamily="34" charset="-122"/>
                <a:cs typeface="Arial" pitchFamily="34" charset="-120"/>
              </a:rPr>
              <a:t>📦 Attributes</a:t>
            </a:r>
            <a:endParaRPr lang="en-US" sz="3000" dirty="0"/>
          </a:p>
        </p:txBody>
      </p:sp>
      <p:sp>
        <p:nvSpPr>
          <p:cNvPr id="5" name="Text 2"/>
          <p:cNvSpPr/>
          <p:nvPr/>
        </p:nvSpPr>
        <p:spPr>
          <a:xfrm>
            <a:off x="711200" y="2794000"/>
            <a:ext cx="4870704" cy="355600"/>
          </a:xfrm>
          <a:prstGeom prst="rect">
            <a:avLst/>
          </a:prstGeom>
          <a:noFill/>
          <a:ln/>
        </p:spPr>
        <p:txBody>
          <a:bodyPr wrap="square" lIns="0" tIns="0" rIns="0" bIns="0" rtlCol="0" anchor="t"/>
          <a:lstStyle/>
          <a:p>
            <a:pP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What an object </a:t>
            </a:r>
            <a:r>
              <a:rPr lang="en-US" sz="2000" b="1" dirty="0">
                <a:solidFill>
                  <a:srgbClr val="1D1D1D"/>
                </a:solidFill>
                <a:latin typeface="Arial" pitchFamily="34" charset="0"/>
                <a:ea typeface="Arial" pitchFamily="34" charset="-122"/>
                <a:cs typeface="Arial" pitchFamily="34" charset="-120"/>
              </a:rPr>
              <a:t>HAS</a:t>
            </a:r>
            <a:endParaRPr lang="en-US" sz="2000" dirty="0"/>
          </a:p>
        </p:txBody>
      </p:sp>
      <p:sp>
        <p:nvSpPr>
          <p:cNvPr id="6" name="Text 3"/>
          <p:cNvSpPr/>
          <p:nvPr/>
        </p:nvSpPr>
        <p:spPr>
          <a:xfrm>
            <a:off x="711200" y="3403600"/>
            <a:ext cx="4775200" cy="762000"/>
          </a:xfrm>
          <a:prstGeom prst="rect">
            <a:avLst/>
          </a:prstGeom>
          <a:noFill/>
          <a:ln/>
        </p:spPr>
        <p:txBody>
          <a:bodyPr wrap="square" lIns="114300" tIns="0" rIns="0" bIns="0" rtlCol="0" anchor="t"/>
          <a:lstStyle/>
          <a:p>
            <a:pPr marL="114297" indent="-114297">
              <a:lnSpc>
                <a:spcPts val="2800"/>
              </a:lnSpc>
              <a:buSzPct val="100000"/>
              <a:buChar char="•"/>
            </a:pPr>
            <a:r>
              <a:rPr lang="en-US" dirty="0">
                <a:solidFill>
                  <a:srgbClr val="1D1D1D"/>
                </a:solidFill>
                <a:latin typeface="Arial" pitchFamily="34" charset="0"/>
                <a:ea typeface="Arial" pitchFamily="34" charset="-122"/>
                <a:cs typeface="Arial" pitchFamily="34" charset="-120"/>
              </a:rPr>
              <a:t>Properties of the object</a:t>
            </a:r>
            <a:endParaRPr lang="en-US" dirty="0"/>
          </a:p>
          <a:p>
            <a:pPr marL="114297" indent="-114297">
              <a:lnSpc>
                <a:spcPts val="2800"/>
              </a:lnSpc>
              <a:buSzPct val="100000"/>
              <a:buChar char="•"/>
            </a:pPr>
            <a:r>
              <a:rPr lang="en-US" dirty="0">
                <a:solidFill>
                  <a:srgbClr val="1D1D1D"/>
                </a:solidFill>
                <a:latin typeface="Arial" pitchFamily="34" charset="0"/>
                <a:ea typeface="Arial" pitchFamily="34" charset="-122"/>
                <a:cs typeface="Arial" pitchFamily="34" charset="-120"/>
              </a:rPr>
              <a:t>Data it stores</a:t>
            </a:r>
            <a:endParaRPr lang="en-US" dirty="0"/>
          </a:p>
        </p:txBody>
      </p:sp>
      <p:sp>
        <p:nvSpPr>
          <p:cNvPr id="7" name="Text 4"/>
          <p:cNvSpPr/>
          <p:nvPr/>
        </p:nvSpPr>
        <p:spPr>
          <a:xfrm>
            <a:off x="711200" y="4368800"/>
            <a:ext cx="4775200" cy="1117600"/>
          </a:xfrm>
          <a:prstGeom prst="roundRect">
            <a:avLst>
              <a:gd name="adj" fmla="val 7273"/>
            </a:avLst>
          </a:prstGeom>
          <a:solidFill>
            <a:srgbClr val="FFFFFF"/>
          </a:solidFill>
          <a:ln/>
        </p:spPr>
        <p:txBody>
          <a:bodyPr wrap="square" rtlCol="0" anchor="ctr"/>
          <a:lstStyle/>
          <a:p>
            <a:endParaRPr lang="en-US" sz="2400" dirty="0"/>
          </a:p>
        </p:txBody>
      </p:sp>
      <p:sp>
        <p:nvSpPr>
          <p:cNvPr id="8" name="Text 5"/>
          <p:cNvSpPr/>
          <p:nvPr/>
        </p:nvSpPr>
        <p:spPr>
          <a:xfrm>
            <a:off x="914400" y="4572000"/>
            <a:ext cx="4456176" cy="355600"/>
          </a:xfrm>
          <a:prstGeom prst="rect">
            <a:avLst/>
          </a:prstGeom>
          <a:noFill/>
          <a:ln/>
        </p:spPr>
        <p:txBody>
          <a:bodyPr wrap="square" lIns="0" tIns="0" rIns="0" bIns="0" rtlCol="0" anchor="t"/>
          <a:lstStyle/>
          <a:p>
            <a:pPr>
              <a:lnSpc>
                <a:spcPts val="2800"/>
              </a:lnSpc>
            </a:pPr>
            <a:r>
              <a:rPr lang="en-US" sz="2000" dirty="0">
                <a:solidFill>
                  <a:srgbClr val="1D1D1D"/>
                </a:solidFill>
                <a:latin typeface="Arial" pitchFamily="34" charset="0"/>
                <a:ea typeface="Arial" pitchFamily="34" charset="-122"/>
                <a:cs typeface="Arial" pitchFamily="34" charset="-120"/>
              </a:rPr>
              <a:t>dog.name</a:t>
            </a:r>
            <a:endParaRPr lang="en-US" sz="2000" dirty="0"/>
          </a:p>
        </p:txBody>
      </p:sp>
      <p:sp>
        <p:nvSpPr>
          <p:cNvPr id="9" name="Text 6"/>
          <p:cNvSpPr/>
          <p:nvPr/>
        </p:nvSpPr>
        <p:spPr>
          <a:xfrm>
            <a:off x="914400" y="4927600"/>
            <a:ext cx="4456176" cy="355600"/>
          </a:xfrm>
          <a:prstGeom prst="rect">
            <a:avLst/>
          </a:prstGeom>
          <a:noFill/>
          <a:ln/>
        </p:spPr>
        <p:txBody>
          <a:bodyPr wrap="square" lIns="0" tIns="0" rIns="0" bIns="0" rtlCol="0" anchor="t"/>
          <a:lstStyle/>
          <a:p>
            <a:pPr>
              <a:lnSpc>
                <a:spcPts val="2800"/>
              </a:lnSpc>
            </a:pPr>
            <a:r>
              <a:rPr lang="en-US" sz="2000" dirty="0">
                <a:solidFill>
                  <a:srgbClr val="1D1D1D"/>
                </a:solidFill>
                <a:latin typeface="Arial" pitchFamily="34" charset="0"/>
                <a:ea typeface="Arial" pitchFamily="34" charset="-122"/>
                <a:cs typeface="Arial" pitchFamily="34" charset="-120"/>
              </a:rPr>
              <a:t>dog.age</a:t>
            </a:r>
            <a:endParaRPr lang="en-US" sz="2000" dirty="0"/>
          </a:p>
        </p:txBody>
      </p:sp>
      <p:pic>
        <p:nvPicPr>
          <p:cNvPr id="10" name="Image 1" descr="/tmp/rasterized-gradient-ef75f0dd.png"/>
          <p:cNvPicPr>
            <a:picLocks noChangeAspect="1"/>
          </p:cNvPicPr>
          <p:nvPr/>
        </p:nvPicPr>
        <p:blipFill>
          <a:blip r:embed="rId4"/>
          <a:stretch>
            <a:fillRect/>
          </a:stretch>
        </p:blipFill>
        <p:spPr>
          <a:xfrm>
            <a:off x="6400800" y="1778000"/>
            <a:ext cx="5384800" cy="4013200"/>
          </a:xfrm>
          <a:prstGeom prst="rect">
            <a:avLst/>
          </a:prstGeom>
        </p:spPr>
      </p:pic>
      <p:sp>
        <p:nvSpPr>
          <p:cNvPr id="11" name="Text 7"/>
          <p:cNvSpPr/>
          <p:nvPr/>
        </p:nvSpPr>
        <p:spPr>
          <a:xfrm>
            <a:off x="6705600" y="2082800"/>
            <a:ext cx="4870704" cy="457200"/>
          </a:xfrm>
          <a:prstGeom prst="rect">
            <a:avLst/>
          </a:prstGeom>
          <a:noFill/>
          <a:ln/>
        </p:spPr>
        <p:txBody>
          <a:bodyPr wrap="square" lIns="0" tIns="0" rIns="0" bIns="0" rtlCol="0" anchor="t"/>
          <a:lstStyle/>
          <a:p>
            <a:pPr>
              <a:lnSpc>
                <a:spcPts val="3600"/>
              </a:lnSpc>
            </a:pPr>
            <a:r>
              <a:rPr lang="en-US" sz="3000" b="1" dirty="0">
                <a:solidFill>
                  <a:srgbClr val="1E40AF"/>
                </a:solidFill>
                <a:latin typeface="Arial" pitchFamily="34" charset="0"/>
                <a:ea typeface="Arial" pitchFamily="34" charset="-122"/>
                <a:cs typeface="Arial" pitchFamily="34" charset="-120"/>
              </a:rPr>
              <a:t>⚡ Methods</a:t>
            </a:r>
            <a:endParaRPr lang="en-US" sz="3000" dirty="0"/>
          </a:p>
        </p:txBody>
      </p:sp>
      <p:sp>
        <p:nvSpPr>
          <p:cNvPr id="12" name="Text 8"/>
          <p:cNvSpPr/>
          <p:nvPr/>
        </p:nvSpPr>
        <p:spPr>
          <a:xfrm>
            <a:off x="6705600" y="2794000"/>
            <a:ext cx="4870704" cy="355600"/>
          </a:xfrm>
          <a:prstGeom prst="rect">
            <a:avLst/>
          </a:prstGeom>
          <a:noFill/>
          <a:ln/>
        </p:spPr>
        <p:txBody>
          <a:bodyPr wrap="square" lIns="0" tIns="0" rIns="0" bIns="0" rtlCol="0" anchor="t"/>
          <a:lstStyle/>
          <a:p>
            <a:pP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What an object can </a:t>
            </a:r>
            <a:r>
              <a:rPr lang="en-US" sz="2000" b="1" dirty="0">
                <a:solidFill>
                  <a:srgbClr val="1D1D1D"/>
                </a:solidFill>
                <a:latin typeface="Arial" pitchFamily="34" charset="0"/>
                <a:ea typeface="Arial" pitchFamily="34" charset="-122"/>
                <a:cs typeface="Arial" pitchFamily="34" charset="-120"/>
              </a:rPr>
              <a:t>DO</a:t>
            </a:r>
            <a:endParaRPr lang="en-US" sz="2000" dirty="0"/>
          </a:p>
        </p:txBody>
      </p:sp>
      <p:sp>
        <p:nvSpPr>
          <p:cNvPr id="13" name="Text 9"/>
          <p:cNvSpPr/>
          <p:nvPr/>
        </p:nvSpPr>
        <p:spPr>
          <a:xfrm>
            <a:off x="6705600" y="3403600"/>
            <a:ext cx="4775200" cy="762000"/>
          </a:xfrm>
          <a:prstGeom prst="rect">
            <a:avLst/>
          </a:prstGeom>
          <a:noFill/>
          <a:ln/>
        </p:spPr>
        <p:txBody>
          <a:bodyPr wrap="square" lIns="114300" tIns="0" rIns="0" bIns="0" rtlCol="0" anchor="t"/>
          <a:lstStyle/>
          <a:p>
            <a:pPr marL="114297" indent="-114297">
              <a:lnSpc>
                <a:spcPts val="2800"/>
              </a:lnSpc>
              <a:buSzPct val="100000"/>
              <a:buChar char="•"/>
            </a:pPr>
            <a:r>
              <a:rPr lang="en-US" dirty="0">
                <a:solidFill>
                  <a:srgbClr val="1D1D1D"/>
                </a:solidFill>
                <a:latin typeface="Arial" pitchFamily="34" charset="0"/>
                <a:ea typeface="Arial" pitchFamily="34" charset="-122"/>
                <a:cs typeface="Arial" pitchFamily="34" charset="-120"/>
              </a:rPr>
              <a:t>Actions it can perform</a:t>
            </a:r>
            <a:endParaRPr lang="en-US" dirty="0"/>
          </a:p>
          <a:p>
            <a:pPr marL="114297" indent="-114297">
              <a:lnSpc>
                <a:spcPts val="2800"/>
              </a:lnSpc>
              <a:buSzPct val="100000"/>
              <a:buChar char="•"/>
            </a:pPr>
            <a:r>
              <a:rPr lang="en-US" dirty="0">
                <a:solidFill>
                  <a:srgbClr val="1D1D1D"/>
                </a:solidFill>
                <a:latin typeface="Arial" pitchFamily="34" charset="0"/>
                <a:ea typeface="Arial" pitchFamily="34" charset="-122"/>
                <a:cs typeface="Arial" pitchFamily="34" charset="-120"/>
              </a:rPr>
              <a:t>Functions inside the class</a:t>
            </a:r>
            <a:endParaRPr lang="en-US" dirty="0"/>
          </a:p>
        </p:txBody>
      </p:sp>
      <p:sp>
        <p:nvSpPr>
          <p:cNvPr id="14" name="Text 10"/>
          <p:cNvSpPr/>
          <p:nvPr/>
        </p:nvSpPr>
        <p:spPr>
          <a:xfrm>
            <a:off x="6705600" y="4368800"/>
            <a:ext cx="4775200" cy="1117600"/>
          </a:xfrm>
          <a:prstGeom prst="roundRect">
            <a:avLst>
              <a:gd name="adj" fmla="val 7273"/>
            </a:avLst>
          </a:prstGeom>
          <a:solidFill>
            <a:srgbClr val="FFFFFF"/>
          </a:solidFill>
          <a:ln/>
        </p:spPr>
        <p:txBody>
          <a:bodyPr wrap="square" rtlCol="0" anchor="ctr"/>
          <a:lstStyle/>
          <a:p>
            <a:endParaRPr lang="en-US" sz="2400" dirty="0"/>
          </a:p>
        </p:txBody>
      </p:sp>
      <p:sp>
        <p:nvSpPr>
          <p:cNvPr id="15" name="Text 11"/>
          <p:cNvSpPr/>
          <p:nvPr/>
        </p:nvSpPr>
        <p:spPr>
          <a:xfrm>
            <a:off x="6908800" y="4572000"/>
            <a:ext cx="4456176" cy="355600"/>
          </a:xfrm>
          <a:prstGeom prst="rect">
            <a:avLst/>
          </a:prstGeom>
          <a:noFill/>
          <a:ln/>
        </p:spPr>
        <p:txBody>
          <a:bodyPr wrap="square" lIns="0" tIns="0" rIns="0" bIns="0" rtlCol="0" anchor="t"/>
          <a:lstStyle/>
          <a:p>
            <a:pPr>
              <a:lnSpc>
                <a:spcPts val="2800"/>
              </a:lnSpc>
            </a:pPr>
            <a:r>
              <a:rPr lang="en-US" sz="2000" dirty="0">
                <a:solidFill>
                  <a:srgbClr val="1D1D1D"/>
                </a:solidFill>
                <a:latin typeface="Arial" pitchFamily="34" charset="0"/>
                <a:ea typeface="Arial" pitchFamily="34" charset="-122"/>
                <a:cs typeface="Arial" pitchFamily="34" charset="-120"/>
              </a:rPr>
              <a:t>dog.bark()</a:t>
            </a:r>
            <a:endParaRPr lang="en-US" sz="2000" dirty="0"/>
          </a:p>
        </p:txBody>
      </p:sp>
      <p:sp>
        <p:nvSpPr>
          <p:cNvPr id="16" name="Text 12"/>
          <p:cNvSpPr/>
          <p:nvPr/>
        </p:nvSpPr>
        <p:spPr>
          <a:xfrm>
            <a:off x="6908800" y="4927600"/>
            <a:ext cx="4456176" cy="355600"/>
          </a:xfrm>
          <a:prstGeom prst="rect">
            <a:avLst/>
          </a:prstGeom>
          <a:noFill/>
          <a:ln/>
        </p:spPr>
        <p:txBody>
          <a:bodyPr wrap="square" lIns="0" tIns="0" rIns="0" bIns="0" rtlCol="0" anchor="t"/>
          <a:lstStyle/>
          <a:p>
            <a:pPr>
              <a:lnSpc>
                <a:spcPts val="2800"/>
              </a:lnSpc>
            </a:pPr>
            <a:r>
              <a:rPr lang="en-US" sz="2000" dirty="0">
                <a:solidFill>
                  <a:srgbClr val="1D1D1D"/>
                </a:solidFill>
                <a:latin typeface="Arial" pitchFamily="34" charset="0"/>
                <a:ea typeface="Arial" pitchFamily="34" charset="-122"/>
                <a:cs typeface="Arial" pitchFamily="34" charset="-120"/>
              </a:rPr>
              <a:t>dog.sit()</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Creating Multiple Objects</a:t>
            </a:r>
            <a:endParaRPr lang="en-US" sz="3600" dirty="0"/>
          </a:p>
        </p:txBody>
      </p:sp>
      <p:sp>
        <p:nvSpPr>
          <p:cNvPr id="3" name="Text 1"/>
          <p:cNvSpPr/>
          <p:nvPr/>
        </p:nvSpPr>
        <p:spPr>
          <a:xfrm>
            <a:off x="406400" y="792757"/>
            <a:ext cx="11606784" cy="355600"/>
          </a:xfrm>
          <a:prstGeom prst="rect">
            <a:avLst/>
          </a:prstGeom>
          <a:noFill/>
          <a:ln/>
        </p:spPr>
        <p:txBody>
          <a:bodyPr wrap="square" lIns="0" tIns="0" rIns="0" bIns="0" rtlCol="0" anchor="t"/>
          <a:lstStyle/>
          <a:p>
            <a:pP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One class can create </a:t>
            </a:r>
            <a:r>
              <a:rPr lang="en-US" sz="2000" b="1" dirty="0">
                <a:solidFill>
                  <a:srgbClr val="1D1D1D"/>
                </a:solidFill>
                <a:latin typeface="Arial" pitchFamily="34" charset="0"/>
                <a:ea typeface="Arial" pitchFamily="34" charset="-122"/>
                <a:cs typeface="Arial" pitchFamily="34" charset="-120"/>
              </a:rPr>
              <a:t>many objects</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4" name="Text 2"/>
          <p:cNvSpPr/>
          <p:nvPr/>
        </p:nvSpPr>
        <p:spPr>
          <a:xfrm>
            <a:off x="406400" y="1402357"/>
            <a:ext cx="11379200" cy="4053483"/>
          </a:xfrm>
          <a:prstGeom prst="roundRect">
            <a:avLst>
              <a:gd name="adj" fmla="val 2005"/>
            </a:avLst>
          </a:prstGeom>
          <a:solidFill>
            <a:srgbClr val="F8FAFC"/>
          </a:solidFill>
          <a:ln w="19050">
            <a:solidFill>
              <a:srgbClr val="CBD5E1"/>
            </a:solidFill>
          </a:ln>
        </p:spPr>
        <p:txBody>
          <a:bodyPr wrap="square" rtlCol="0" anchor="ctr"/>
          <a:lstStyle/>
          <a:p>
            <a:endParaRPr lang="en-US" sz="2400" dirty="0"/>
          </a:p>
        </p:txBody>
      </p:sp>
      <p:sp>
        <p:nvSpPr>
          <p:cNvPr id="5" name="Text 3"/>
          <p:cNvSpPr/>
          <p:nvPr/>
        </p:nvSpPr>
        <p:spPr>
          <a:xfrm>
            <a:off x="736600" y="1793479"/>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DC2626"/>
                </a:solidFill>
                <a:latin typeface="Arial" pitchFamily="34" charset="0"/>
                <a:ea typeface="Arial" pitchFamily="34" charset="-122"/>
                <a:cs typeface="Arial" pitchFamily="34" charset="-120"/>
              </a:rPr>
              <a:t># Create different dogs</a:t>
            </a:r>
            <a:endParaRPr lang="en-US" sz="2000" dirty="0"/>
          </a:p>
        </p:txBody>
      </p:sp>
      <p:sp>
        <p:nvSpPr>
          <p:cNvPr id="6" name="Text 4"/>
          <p:cNvSpPr/>
          <p:nvPr/>
        </p:nvSpPr>
        <p:spPr>
          <a:xfrm>
            <a:off x="736600" y="2209999"/>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buddy = Dog(</a:t>
            </a:r>
            <a:r>
              <a:rPr lang="en-US" sz="2000" dirty="0">
                <a:solidFill>
                  <a:srgbClr val="DC2626"/>
                </a:solidFill>
                <a:latin typeface="Arial" pitchFamily="34" charset="0"/>
                <a:ea typeface="Arial" pitchFamily="34" charset="-122"/>
                <a:cs typeface="Arial" pitchFamily="34" charset="-120"/>
              </a:rPr>
              <a:t>"Buddy"</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3</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7" name="Text 5"/>
          <p:cNvSpPr/>
          <p:nvPr/>
        </p:nvSpPr>
        <p:spPr>
          <a:xfrm>
            <a:off x="736600" y="2626519"/>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max = Dog(</a:t>
            </a:r>
            <a:r>
              <a:rPr lang="en-US" sz="2000" dirty="0">
                <a:solidFill>
                  <a:srgbClr val="DC2626"/>
                </a:solidFill>
                <a:latin typeface="Arial" pitchFamily="34" charset="0"/>
                <a:ea typeface="Arial" pitchFamily="34" charset="-122"/>
                <a:cs typeface="Arial" pitchFamily="34" charset="-120"/>
              </a:rPr>
              <a:t>"Max"</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5</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8" name="Text 6"/>
          <p:cNvSpPr/>
          <p:nvPr/>
        </p:nvSpPr>
        <p:spPr>
          <a:xfrm>
            <a:off x="736600" y="3043039"/>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bella = Dog(</a:t>
            </a:r>
            <a:r>
              <a:rPr lang="en-US" sz="2000" dirty="0">
                <a:solidFill>
                  <a:srgbClr val="DC2626"/>
                </a:solidFill>
                <a:latin typeface="Arial" pitchFamily="34" charset="0"/>
                <a:ea typeface="Arial" pitchFamily="34" charset="-122"/>
                <a:cs typeface="Arial" pitchFamily="34" charset="-120"/>
              </a:rPr>
              <a:t>"Bella"</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2</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9" name="Text 7"/>
          <p:cNvSpPr/>
          <p:nvPr/>
        </p:nvSpPr>
        <p:spPr>
          <a:xfrm>
            <a:off x="736600" y="3876080"/>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DC2626"/>
                </a:solidFill>
                <a:latin typeface="Arial" pitchFamily="34" charset="0"/>
                <a:ea typeface="Arial" pitchFamily="34" charset="-122"/>
                <a:cs typeface="Arial" pitchFamily="34" charset="-120"/>
              </a:rPr>
              <a:t># Each dog is unique!</a:t>
            </a:r>
            <a:endParaRPr lang="en-US" sz="2000" dirty="0"/>
          </a:p>
        </p:txBody>
      </p:sp>
      <p:sp>
        <p:nvSpPr>
          <p:cNvPr id="10" name="Text 8"/>
          <p:cNvSpPr/>
          <p:nvPr/>
        </p:nvSpPr>
        <p:spPr>
          <a:xfrm>
            <a:off x="736600" y="4292600"/>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buddy.bark() </a:t>
            </a:r>
            <a:r>
              <a:rPr lang="en-US" sz="2000" dirty="0">
                <a:solidFill>
                  <a:srgbClr val="DC2626"/>
                </a:solidFill>
                <a:latin typeface="Arial" pitchFamily="34" charset="0"/>
                <a:ea typeface="Arial" pitchFamily="34" charset="-122"/>
                <a:cs typeface="Arial" pitchFamily="34" charset="-120"/>
              </a:rPr>
              <a:t># Buddy says Woof!</a:t>
            </a:r>
            <a:endParaRPr lang="en-US" sz="2000" dirty="0"/>
          </a:p>
        </p:txBody>
      </p:sp>
      <p:sp>
        <p:nvSpPr>
          <p:cNvPr id="11" name="Text 9"/>
          <p:cNvSpPr/>
          <p:nvPr/>
        </p:nvSpPr>
        <p:spPr>
          <a:xfrm>
            <a:off x="736600" y="4709120"/>
            <a:ext cx="10933176" cy="355600"/>
          </a:xfrm>
          <a:prstGeom prst="rect">
            <a:avLst/>
          </a:prstGeom>
          <a:noFill/>
          <a:ln/>
        </p:spPr>
        <p:txBody>
          <a:bodyPr wrap="square" lIns="0" tIns="0" rIns="0" bIns="0" rtlCol="0" anchor="t"/>
          <a:lstStyle/>
          <a:p>
            <a:pPr>
              <a:lnSpc>
                <a:spcPts val="2800"/>
              </a:lnSpc>
              <a:spcBef>
                <a:spcPts val="480"/>
              </a:spcBef>
              <a:spcAft>
                <a:spcPts val="480"/>
              </a:spcAft>
            </a:pPr>
            <a:r>
              <a:rPr lang="en-US" sz="2000" dirty="0">
                <a:solidFill>
                  <a:srgbClr val="1D1D1D"/>
                </a:solidFill>
                <a:latin typeface="Arial" pitchFamily="34" charset="0"/>
                <a:ea typeface="Arial" pitchFamily="34" charset="-122"/>
                <a:cs typeface="Arial" pitchFamily="34" charset="-120"/>
              </a:rPr>
              <a:t>max.bark() </a:t>
            </a:r>
            <a:r>
              <a:rPr lang="en-US" sz="2000" dirty="0">
                <a:solidFill>
                  <a:srgbClr val="DC2626"/>
                </a:solidFill>
                <a:latin typeface="Arial" pitchFamily="34" charset="0"/>
                <a:ea typeface="Arial" pitchFamily="34" charset="-122"/>
                <a:cs typeface="Arial" pitchFamily="34" charset="-120"/>
              </a:rPr>
              <a:t># Max says Woof!</a:t>
            </a:r>
            <a:endParaRPr lang="en-US" sz="2000" dirty="0"/>
          </a:p>
        </p:txBody>
      </p:sp>
      <p:sp>
        <p:nvSpPr>
          <p:cNvPr id="12" name="Text 10"/>
          <p:cNvSpPr/>
          <p:nvPr/>
        </p:nvSpPr>
        <p:spPr>
          <a:xfrm>
            <a:off x="406400" y="5659040"/>
            <a:ext cx="11379200" cy="762000"/>
          </a:xfrm>
          <a:prstGeom prst="roundRect">
            <a:avLst>
              <a:gd name="adj" fmla="val 10667"/>
            </a:avLst>
          </a:prstGeom>
          <a:solidFill>
            <a:srgbClr val="D1FAE5"/>
          </a:solidFill>
          <a:ln/>
        </p:spPr>
        <p:txBody>
          <a:bodyPr wrap="square" rtlCol="0" anchor="ctr"/>
          <a:lstStyle/>
          <a:p>
            <a:endParaRPr lang="en-US" sz="2400" dirty="0"/>
          </a:p>
        </p:txBody>
      </p:sp>
      <p:sp>
        <p:nvSpPr>
          <p:cNvPr id="13" name="Shape 11"/>
          <p:cNvSpPr/>
          <p:nvPr/>
        </p:nvSpPr>
        <p:spPr>
          <a:xfrm>
            <a:off x="431800" y="5659040"/>
            <a:ext cx="0" cy="762000"/>
          </a:xfrm>
          <a:prstGeom prst="line">
            <a:avLst/>
          </a:prstGeom>
          <a:noFill/>
          <a:ln w="38100">
            <a:solidFill>
              <a:srgbClr val="10B981"/>
            </a:solidFill>
            <a:prstDash val="solid"/>
          </a:ln>
        </p:spPr>
        <p:txBody>
          <a:bodyPr/>
          <a:lstStyle/>
          <a:p>
            <a:endParaRPr lang="en-US" sz="2400"/>
          </a:p>
        </p:txBody>
      </p:sp>
      <p:sp>
        <p:nvSpPr>
          <p:cNvPr id="14" name="Text 12"/>
          <p:cNvSpPr/>
          <p:nvPr/>
        </p:nvSpPr>
        <p:spPr>
          <a:xfrm>
            <a:off x="660400" y="5862240"/>
            <a:ext cx="11140440" cy="355600"/>
          </a:xfrm>
          <a:prstGeom prst="rect">
            <a:avLst/>
          </a:prstGeom>
          <a:noFill/>
          <a:ln/>
        </p:spPr>
        <p:txBody>
          <a:bodyPr wrap="square" lIns="0" tIns="0" rIns="0" bIns="0" rtlCol="0" anchor="t"/>
          <a:lstStyle/>
          <a:p>
            <a:pPr>
              <a:lnSpc>
                <a:spcPts val="2800"/>
              </a:lnSpc>
            </a:pPr>
            <a:r>
              <a:rPr lang="en-US" sz="2000" b="1" dirty="0">
                <a:solidFill>
                  <a:srgbClr val="065F46"/>
                </a:solidFill>
                <a:latin typeface="Arial" pitchFamily="34" charset="0"/>
                <a:ea typeface="Arial" pitchFamily="34" charset="-122"/>
                <a:cs typeface="Arial" pitchFamily="34" charset="-120"/>
              </a:rPr>
              <a:t>Key Idea:</a:t>
            </a:r>
            <a:r>
              <a:rPr lang="en-US" sz="2000" dirty="0">
                <a:solidFill>
                  <a:srgbClr val="065F46"/>
                </a:solidFill>
                <a:latin typeface="Arial" pitchFamily="34" charset="0"/>
                <a:ea typeface="Arial" pitchFamily="34" charset="-122"/>
                <a:cs typeface="Arial" pitchFamily="34" charset="-120"/>
              </a:rPr>
              <a:t> Same blueprint, different objects!</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What is Inheritance?</a:t>
            </a:r>
            <a:endParaRPr lang="en-US" sz="3600" dirty="0"/>
          </a:p>
        </p:txBody>
      </p:sp>
      <p:sp>
        <p:nvSpPr>
          <p:cNvPr id="3" name="Text 1"/>
          <p:cNvSpPr/>
          <p:nvPr/>
        </p:nvSpPr>
        <p:spPr>
          <a:xfrm>
            <a:off x="3517751" y="1828800"/>
            <a:ext cx="5156299" cy="355600"/>
          </a:xfrm>
          <a:prstGeom prst="rect">
            <a:avLst/>
          </a:prstGeom>
          <a:noFill/>
          <a:ln/>
        </p:spPr>
        <p:txBody>
          <a:bodyPr wrap="square" lIns="0" tIns="0" rIns="0" bIns="0" rtlCol="0" anchor="t"/>
          <a:lstStyle/>
          <a:p>
            <a:pPr algn="ct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Create </a:t>
            </a:r>
            <a:r>
              <a:rPr lang="en-US" sz="2000" b="1" dirty="0">
                <a:solidFill>
                  <a:srgbClr val="1D1D1D"/>
                </a:solidFill>
                <a:latin typeface="Arial" pitchFamily="34" charset="0"/>
                <a:ea typeface="Arial" pitchFamily="34" charset="-122"/>
                <a:cs typeface="Arial" pitchFamily="34" charset="-120"/>
              </a:rPr>
              <a:t>new classes</a:t>
            </a:r>
            <a:r>
              <a:rPr lang="en-US" sz="2000" dirty="0">
                <a:solidFill>
                  <a:srgbClr val="1D1D1D"/>
                </a:solidFill>
                <a:latin typeface="Arial" pitchFamily="34" charset="0"/>
                <a:ea typeface="Arial" pitchFamily="34" charset="-122"/>
                <a:cs typeface="Arial" pitchFamily="34" charset="-120"/>
              </a:rPr>
              <a:t> based on existing ones!</a:t>
            </a:r>
            <a:endParaRPr lang="en-US" sz="2000" dirty="0"/>
          </a:p>
        </p:txBody>
      </p:sp>
      <p:sp>
        <p:nvSpPr>
          <p:cNvPr id="4" name="Text 2"/>
          <p:cNvSpPr/>
          <p:nvPr/>
        </p:nvSpPr>
        <p:spPr>
          <a:xfrm>
            <a:off x="5111155" y="2438400"/>
            <a:ext cx="1969492" cy="939800"/>
          </a:xfrm>
          <a:prstGeom prst="roundRect">
            <a:avLst>
              <a:gd name="adj" fmla="val 8649"/>
            </a:avLst>
          </a:prstGeom>
          <a:solidFill>
            <a:srgbClr val="E0E7FF"/>
          </a:solidFill>
          <a:ln w="28575">
            <a:solidFill>
              <a:srgbClr val="6B46C1"/>
            </a:solidFill>
          </a:ln>
        </p:spPr>
        <p:txBody>
          <a:bodyPr wrap="square" rtlCol="0" anchor="ctr"/>
          <a:lstStyle/>
          <a:p>
            <a:endParaRPr lang="en-US" sz="2400" dirty="0"/>
          </a:p>
        </p:txBody>
      </p:sp>
      <p:sp>
        <p:nvSpPr>
          <p:cNvPr id="5" name="Text 3"/>
          <p:cNvSpPr/>
          <p:nvPr/>
        </p:nvSpPr>
        <p:spPr>
          <a:xfrm>
            <a:off x="5130322" y="2476500"/>
            <a:ext cx="1931159" cy="406400"/>
          </a:xfrm>
          <a:prstGeom prst="rect">
            <a:avLst/>
          </a:prstGeom>
          <a:noFill/>
          <a:ln/>
        </p:spPr>
        <p:txBody>
          <a:bodyPr wrap="square" lIns="0" tIns="0" rIns="0" bIns="0" rtlCol="0" anchor="t"/>
          <a:lstStyle/>
          <a:p>
            <a:pPr algn="ctr">
              <a:lnSpc>
                <a:spcPts val="3200"/>
              </a:lnSpc>
            </a:pPr>
            <a:r>
              <a:rPr lang="en-US" sz="2400" b="1" dirty="0">
                <a:solidFill>
                  <a:srgbClr val="6B46C1"/>
                </a:solidFill>
                <a:latin typeface="Arial" pitchFamily="34" charset="0"/>
                <a:ea typeface="Arial" pitchFamily="34" charset="-122"/>
                <a:cs typeface="Arial" pitchFamily="34" charset="-120"/>
              </a:rPr>
              <a:t>Parent Class</a:t>
            </a:r>
            <a:endParaRPr lang="en-US" sz="2400" dirty="0"/>
          </a:p>
        </p:txBody>
      </p:sp>
      <p:sp>
        <p:nvSpPr>
          <p:cNvPr id="6" name="Text 4"/>
          <p:cNvSpPr/>
          <p:nvPr/>
        </p:nvSpPr>
        <p:spPr>
          <a:xfrm>
            <a:off x="5130322" y="2933700"/>
            <a:ext cx="1931159" cy="355600"/>
          </a:xfrm>
          <a:prstGeom prst="rect">
            <a:avLst/>
          </a:prstGeom>
          <a:noFill/>
          <a:ln/>
        </p:spPr>
        <p:txBody>
          <a:bodyPr wrap="square" lIns="0" tIns="0" rIns="0" bIns="0" rtlCol="0" anchor="t"/>
          <a:lstStyle/>
          <a:p>
            <a:pPr algn="ctr">
              <a:lnSpc>
                <a:spcPts val="2800"/>
              </a:lnSpc>
              <a:spcBef>
                <a:spcPts val="400"/>
              </a:spcBef>
              <a:spcAft>
                <a:spcPts val="400"/>
              </a:spcAft>
            </a:pPr>
            <a:r>
              <a:rPr lang="en-US" dirty="0">
                <a:solidFill>
                  <a:srgbClr val="1D1D1D"/>
                </a:solidFill>
                <a:latin typeface="Arial" pitchFamily="34" charset="0"/>
                <a:ea typeface="Arial" pitchFamily="34" charset="-122"/>
                <a:cs typeface="Arial" pitchFamily="34" charset="-120"/>
              </a:rPr>
              <a:t>Has basic features</a:t>
            </a:r>
            <a:endParaRPr lang="en-US" dirty="0"/>
          </a:p>
        </p:txBody>
      </p:sp>
      <p:sp>
        <p:nvSpPr>
          <p:cNvPr id="7" name="Text 5"/>
          <p:cNvSpPr/>
          <p:nvPr/>
        </p:nvSpPr>
        <p:spPr>
          <a:xfrm>
            <a:off x="5772557" y="3683000"/>
            <a:ext cx="646688" cy="711200"/>
          </a:xfrm>
          <a:prstGeom prst="rect">
            <a:avLst/>
          </a:prstGeom>
          <a:noFill/>
          <a:ln/>
        </p:spPr>
        <p:txBody>
          <a:bodyPr wrap="square" lIns="0" tIns="0" rIns="0" bIns="0" rtlCol="0" anchor="t"/>
          <a:lstStyle/>
          <a:p>
            <a:pPr algn="ctr">
              <a:lnSpc>
                <a:spcPts val="5600"/>
              </a:lnSpc>
              <a:spcBef>
                <a:spcPts val="800"/>
              </a:spcBef>
              <a:spcAft>
                <a:spcPts val="800"/>
              </a:spcAft>
            </a:pPr>
            <a:r>
              <a:rPr lang="en-US" sz="4000" dirty="0">
                <a:solidFill>
                  <a:srgbClr val="3B82F6"/>
                </a:solidFill>
                <a:latin typeface="Arial" pitchFamily="34" charset="0"/>
                <a:ea typeface="Arial" pitchFamily="34" charset="-122"/>
                <a:cs typeface="Arial" pitchFamily="34" charset="-120"/>
              </a:rPr>
              <a:t>⬇️</a:t>
            </a:r>
            <a:endParaRPr lang="en-US" sz="4000" dirty="0"/>
          </a:p>
        </p:txBody>
      </p:sp>
      <p:sp>
        <p:nvSpPr>
          <p:cNvPr id="8" name="Text 6"/>
          <p:cNvSpPr/>
          <p:nvPr/>
        </p:nvSpPr>
        <p:spPr>
          <a:xfrm>
            <a:off x="3098800" y="4699000"/>
            <a:ext cx="2692400" cy="1295400"/>
          </a:xfrm>
          <a:prstGeom prst="roundRect">
            <a:avLst>
              <a:gd name="adj" fmla="val 6275"/>
            </a:avLst>
          </a:prstGeom>
          <a:solidFill>
            <a:srgbClr val="DBEAFE"/>
          </a:solidFill>
          <a:ln w="28575">
            <a:solidFill>
              <a:srgbClr val="3B82F6"/>
            </a:solidFill>
          </a:ln>
        </p:spPr>
        <p:txBody>
          <a:bodyPr wrap="square" rtlCol="0" anchor="ctr"/>
          <a:lstStyle/>
          <a:p>
            <a:endParaRPr lang="en-US" sz="2400" dirty="0"/>
          </a:p>
        </p:txBody>
      </p:sp>
      <p:sp>
        <p:nvSpPr>
          <p:cNvPr id="9" name="Text 7"/>
          <p:cNvSpPr/>
          <p:nvPr/>
        </p:nvSpPr>
        <p:spPr>
          <a:xfrm>
            <a:off x="3318003" y="4940300"/>
            <a:ext cx="2253996" cy="355600"/>
          </a:xfrm>
          <a:prstGeom prst="rect">
            <a:avLst/>
          </a:prstGeom>
          <a:noFill/>
          <a:ln/>
        </p:spPr>
        <p:txBody>
          <a:bodyPr wrap="square" lIns="0" tIns="0" rIns="0" bIns="0" rtlCol="0" anchor="t"/>
          <a:lstStyle/>
          <a:p>
            <a:pPr algn="ctr">
              <a:lnSpc>
                <a:spcPts val="2800"/>
              </a:lnSpc>
            </a:pPr>
            <a:r>
              <a:rPr lang="en-US" sz="2000" b="1" dirty="0">
                <a:solidFill>
                  <a:srgbClr val="3B82F6"/>
                </a:solidFill>
                <a:latin typeface="Arial" pitchFamily="34" charset="0"/>
                <a:ea typeface="Arial" pitchFamily="34" charset="-122"/>
                <a:cs typeface="Arial" pitchFamily="34" charset="-120"/>
              </a:rPr>
              <a:t>Child Class 1</a:t>
            </a:r>
            <a:endParaRPr lang="en-US" sz="2000" dirty="0"/>
          </a:p>
        </p:txBody>
      </p:sp>
      <p:sp>
        <p:nvSpPr>
          <p:cNvPr id="10" name="Text 8"/>
          <p:cNvSpPr/>
          <p:nvPr/>
        </p:nvSpPr>
        <p:spPr>
          <a:xfrm>
            <a:off x="3318003" y="5346700"/>
            <a:ext cx="2253996" cy="355600"/>
          </a:xfrm>
          <a:prstGeom prst="rect">
            <a:avLst/>
          </a:prstGeom>
          <a:noFill/>
          <a:ln/>
        </p:spPr>
        <p:txBody>
          <a:bodyPr wrap="square" lIns="0" tIns="0" rIns="0" bIns="0" rtlCol="0" anchor="t"/>
          <a:lstStyle/>
          <a:p>
            <a:pPr algn="ct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Inherits + adds own</a:t>
            </a:r>
            <a:endParaRPr lang="en-US" sz="2000" dirty="0"/>
          </a:p>
        </p:txBody>
      </p:sp>
      <p:sp>
        <p:nvSpPr>
          <p:cNvPr id="11" name="Text 9"/>
          <p:cNvSpPr/>
          <p:nvPr/>
        </p:nvSpPr>
        <p:spPr>
          <a:xfrm>
            <a:off x="6400800" y="4699000"/>
            <a:ext cx="2692400" cy="1295400"/>
          </a:xfrm>
          <a:prstGeom prst="roundRect">
            <a:avLst>
              <a:gd name="adj" fmla="val 6275"/>
            </a:avLst>
          </a:prstGeom>
          <a:solidFill>
            <a:srgbClr val="DBEAFE"/>
          </a:solidFill>
          <a:ln w="28575">
            <a:solidFill>
              <a:srgbClr val="3B82F6"/>
            </a:solidFill>
          </a:ln>
        </p:spPr>
        <p:txBody>
          <a:bodyPr wrap="square" rtlCol="0" anchor="ctr"/>
          <a:lstStyle/>
          <a:p>
            <a:endParaRPr lang="en-US" sz="2400" dirty="0"/>
          </a:p>
        </p:txBody>
      </p:sp>
      <p:sp>
        <p:nvSpPr>
          <p:cNvPr id="12" name="Text 10"/>
          <p:cNvSpPr/>
          <p:nvPr/>
        </p:nvSpPr>
        <p:spPr>
          <a:xfrm>
            <a:off x="6620003" y="4940300"/>
            <a:ext cx="2253996" cy="355600"/>
          </a:xfrm>
          <a:prstGeom prst="rect">
            <a:avLst/>
          </a:prstGeom>
          <a:noFill/>
          <a:ln/>
        </p:spPr>
        <p:txBody>
          <a:bodyPr wrap="square" lIns="0" tIns="0" rIns="0" bIns="0" rtlCol="0" anchor="t"/>
          <a:lstStyle/>
          <a:p>
            <a:pPr algn="ctr">
              <a:lnSpc>
                <a:spcPts val="2800"/>
              </a:lnSpc>
            </a:pPr>
            <a:r>
              <a:rPr lang="en-US" sz="2000" b="1" dirty="0">
                <a:solidFill>
                  <a:srgbClr val="3B82F6"/>
                </a:solidFill>
                <a:latin typeface="Arial" pitchFamily="34" charset="0"/>
                <a:ea typeface="Arial" pitchFamily="34" charset="-122"/>
                <a:cs typeface="Arial" pitchFamily="34" charset="-120"/>
              </a:rPr>
              <a:t>Child Class 2</a:t>
            </a:r>
            <a:endParaRPr lang="en-US" sz="2000" dirty="0"/>
          </a:p>
        </p:txBody>
      </p:sp>
      <p:sp>
        <p:nvSpPr>
          <p:cNvPr id="13" name="Text 11"/>
          <p:cNvSpPr/>
          <p:nvPr/>
        </p:nvSpPr>
        <p:spPr>
          <a:xfrm>
            <a:off x="6620003" y="5346700"/>
            <a:ext cx="2253996" cy="355600"/>
          </a:xfrm>
          <a:prstGeom prst="rect">
            <a:avLst/>
          </a:prstGeom>
          <a:noFill/>
          <a:ln/>
        </p:spPr>
        <p:txBody>
          <a:bodyPr wrap="square" lIns="0" tIns="0" rIns="0" bIns="0" rtlCol="0" anchor="t"/>
          <a:lstStyle/>
          <a:p>
            <a:pPr algn="ctr">
              <a:lnSpc>
                <a:spcPts val="2800"/>
              </a:lnSpc>
              <a:spcBef>
                <a:spcPts val="400"/>
              </a:spcBef>
              <a:spcAft>
                <a:spcPts val="400"/>
              </a:spcAft>
            </a:pPr>
            <a:r>
              <a:rPr lang="en-US" sz="2000" dirty="0">
                <a:solidFill>
                  <a:srgbClr val="1D1D1D"/>
                </a:solidFill>
                <a:latin typeface="Arial" pitchFamily="34" charset="0"/>
                <a:ea typeface="Arial" pitchFamily="34" charset="-122"/>
                <a:cs typeface="Arial" pitchFamily="34" charset="-120"/>
              </a:rPr>
              <a:t>Inherits + adds own</a:t>
            </a:r>
            <a:endParaRPr lang="en-US"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6515861"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Let's Build Game Characters!</a:t>
            </a:r>
            <a:endParaRPr lang="en-US" sz="3600" dirty="0"/>
          </a:p>
        </p:txBody>
      </p:sp>
      <p:sp>
        <p:nvSpPr>
          <p:cNvPr id="3" name="Text 1"/>
          <p:cNvSpPr/>
          <p:nvPr/>
        </p:nvSpPr>
        <p:spPr>
          <a:xfrm>
            <a:off x="3077518" y="1447800"/>
            <a:ext cx="6036767" cy="406400"/>
          </a:xfrm>
          <a:prstGeom prst="rect">
            <a:avLst/>
          </a:prstGeom>
          <a:noFill/>
          <a:ln/>
        </p:spPr>
        <p:txBody>
          <a:bodyPr wrap="square" lIns="0" tIns="0" rIns="0" bIns="0" rtlCol="0" anchor="t"/>
          <a:lstStyle/>
          <a:p>
            <a:pPr algn="ctr">
              <a:lnSpc>
                <a:spcPts val="3200"/>
              </a:lnSpc>
              <a:spcBef>
                <a:spcPts val="400"/>
              </a:spcBef>
              <a:spcAft>
                <a:spcPts val="400"/>
              </a:spcAft>
            </a:pPr>
            <a:r>
              <a:rPr lang="en-US" sz="2400" dirty="0">
                <a:solidFill>
                  <a:srgbClr val="1D1D1D"/>
                </a:solidFill>
                <a:latin typeface="Arial" pitchFamily="34" charset="0"/>
                <a:ea typeface="Arial" pitchFamily="34" charset="-122"/>
                <a:cs typeface="Arial" pitchFamily="34" charset="-120"/>
              </a:rPr>
              <a:t>Use OOP to create different character types</a:t>
            </a:r>
            <a:endParaRPr lang="en-US" sz="2400" dirty="0"/>
          </a:p>
        </p:txBody>
      </p:sp>
      <p:pic>
        <p:nvPicPr>
          <p:cNvPr id="4" name="Image 0" descr="/tmp/rasterized-gradient-4242ab21.png"/>
          <p:cNvPicPr>
            <a:picLocks noChangeAspect="1"/>
          </p:cNvPicPr>
          <p:nvPr/>
        </p:nvPicPr>
        <p:blipFill>
          <a:blip r:embed="rId3"/>
          <a:stretch>
            <a:fillRect/>
          </a:stretch>
        </p:blipFill>
        <p:spPr>
          <a:xfrm>
            <a:off x="1249561" y="2514600"/>
            <a:ext cx="2824560" cy="3454400"/>
          </a:xfrm>
          <a:prstGeom prst="rect">
            <a:avLst/>
          </a:prstGeom>
        </p:spPr>
      </p:pic>
      <p:sp>
        <p:nvSpPr>
          <p:cNvPr id="5" name="Text 2"/>
          <p:cNvSpPr/>
          <p:nvPr/>
        </p:nvSpPr>
        <p:spPr>
          <a:xfrm>
            <a:off x="2370783" y="2819400"/>
            <a:ext cx="581917" cy="508000"/>
          </a:xfrm>
          <a:prstGeom prst="rect">
            <a:avLst/>
          </a:prstGeom>
          <a:noFill/>
          <a:ln/>
        </p:spPr>
        <p:txBody>
          <a:bodyPr wrap="square" lIns="0" tIns="0" rIns="0" bIns="0" rtlCol="0" anchor="t"/>
          <a:lstStyle/>
          <a:p>
            <a:pPr algn="ctr">
              <a:lnSpc>
                <a:spcPts val="4000"/>
              </a:lnSpc>
            </a:pPr>
            <a:r>
              <a:rPr lang="en-US" sz="3600" b="1" dirty="0">
                <a:solidFill>
                  <a:srgbClr val="1D1D1D"/>
                </a:solidFill>
                <a:latin typeface="Arial" pitchFamily="34" charset="0"/>
                <a:ea typeface="Arial" pitchFamily="34" charset="-122"/>
                <a:cs typeface="Arial" pitchFamily="34" charset="-120"/>
              </a:rPr>
              <a:t>⚔️</a:t>
            </a:r>
            <a:endParaRPr lang="en-US" sz="3600" dirty="0"/>
          </a:p>
        </p:txBody>
      </p:sp>
      <p:sp>
        <p:nvSpPr>
          <p:cNvPr id="6" name="Text 3"/>
          <p:cNvSpPr/>
          <p:nvPr/>
        </p:nvSpPr>
        <p:spPr>
          <a:xfrm>
            <a:off x="2114736" y="3530600"/>
            <a:ext cx="1094208" cy="406400"/>
          </a:xfrm>
          <a:prstGeom prst="rect">
            <a:avLst/>
          </a:prstGeom>
          <a:noFill/>
          <a:ln/>
        </p:spPr>
        <p:txBody>
          <a:bodyPr wrap="square" lIns="0" tIns="0" rIns="0" bIns="0" rtlCol="0" anchor="t"/>
          <a:lstStyle/>
          <a:p>
            <a:pPr algn="ctr">
              <a:lnSpc>
                <a:spcPts val="3200"/>
              </a:lnSpc>
            </a:pPr>
            <a:r>
              <a:rPr lang="en-US" sz="2400" b="1" dirty="0">
                <a:solidFill>
                  <a:srgbClr val="92400E"/>
                </a:solidFill>
                <a:latin typeface="Arial" pitchFamily="34" charset="0"/>
                <a:ea typeface="Arial" pitchFamily="34" charset="-122"/>
                <a:cs typeface="Arial" pitchFamily="34" charset="-120"/>
              </a:rPr>
              <a:t>Warrior</a:t>
            </a:r>
            <a:endParaRPr lang="en-US" sz="2400" dirty="0"/>
          </a:p>
        </p:txBody>
      </p:sp>
      <p:sp>
        <p:nvSpPr>
          <p:cNvPr id="7" name="Text 4"/>
          <p:cNvSpPr/>
          <p:nvPr/>
        </p:nvSpPr>
        <p:spPr>
          <a:xfrm>
            <a:off x="1554361" y="4140200"/>
            <a:ext cx="2214960" cy="1524000"/>
          </a:xfrm>
          <a:prstGeom prst="rect">
            <a:avLst/>
          </a:prstGeom>
          <a:noFill/>
          <a:ln/>
        </p:spPr>
        <p:txBody>
          <a:bodyPr wrap="square" lIns="114300" tIns="0" rIns="0" bIns="0" rtlCol="0" anchor="t"/>
          <a:lstStyle/>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High health</a:t>
            </a:r>
            <a:endParaRPr lang="en-US" dirty="0"/>
          </a:p>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Strong attacks</a:t>
            </a:r>
            <a:endParaRPr lang="en-US" dirty="0"/>
          </a:p>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Special: Power Strike</a:t>
            </a:r>
            <a:endParaRPr lang="en-US" dirty="0"/>
          </a:p>
        </p:txBody>
      </p:sp>
      <p:pic>
        <p:nvPicPr>
          <p:cNvPr id="8" name="Image 1" descr="/tmp/rasterized-gradient-d55dcb73.png"/>
          <p:cNvPicPr>
            <a:picLocks noChangeAspect="1"/>
          </p:cNvPicPr>
          <p:nvPr/>
        </p:nvPicPr>
        <p:blipFill>
          <a:blip r:embed="rId4"/>
          <a:stretch>
            <a:fillRect/>
          </a:stretch>
        </p:blipFill>
        <p:spPr>
          <a:xfrm>
            <a:off x="4683720" y="2692400"/>
            <a:ext cx="2824560" cy="3098800"/>
          </a:xfrm>
          <a:prstGeom prst="rect">
            <a:avLst/>
          </a:prstGeom>
        </p:spPr>
      </p:pic>
      <p:sp>
        <p:nvSpPr>
          <p:cNvPr id="9" name="Text 5"/>
          <p:cNvSpPr/>
          <p:nvPr/>
        </p:nvSpPr>
        <p:spPr>
          <a:xfrm>
            <a:off x="5804942" y="2997200"/>
            <a:ext cx="581917" cy="508000"/>
          </a:xfrm>
          <a:prstGeom prst="rect">
            <a:avLst/>
          </a:prstGeom>
          <a:noFill/>
          <a:ln/>
        </p:spPr>
        <p:txBody>
          <a:bodyPr wrap="square" lIns="0" tIns="0" rIns="0" bIns="0" rtlCol="0" anchor="t"/>
          <a:lstStyle/>
          <a:p>
            <a:pPr algn="ctr">
              <a:lnSpc>
                <a:spcPts val="4000"/>
              </a:lnSpc>
            </a:pPr>
            <a:r>
              <a:rPr lang="en-US" sz="3600" b="1" dirty="0">
                <a:solidFill>
                  <a:srgbClr val="1D1D1D"/>
                </a:solidFill>
                <a:latin typeface="Arial" pitchFamily="34" charset="0"/>
                <a:ea typeface="Arial" pitchFamily="34" charset="-122"/>
                <a:cs typeface="Arial" pitchFamily="34" charset="-120"/>
              </a:rPr>
              <a:t>🔮</a:t>
            </a:r>
            <a:endParaRPr lang="en-US" sz="3600" dirty="0"/>
          </a:p>
        </p:txBody>
      </p:sp>
      <p:sp>
        <p:nvSpPr>
          <p:cNvPr id="10" name="Text 6"/>
          <p:cNvSpPr/>
          <p:nvPr/>
        </p:nvSpPr>
        <p:spPr>
          <a:xfrm>
            <a:off x="5698477" y="3708400"/>
            <a:ext cx="794849" cy="406400"/>
          </a:xfrm>
          <a:prstGeom prst="rect">
            <a:avLst/>
          </a:prstGeom>
          <a:noFill/>
          <a:ln/>
        </p:spPr>
        <p:txBody>
          <a:bodyPr wrap="square" lIns="0" tIns="0" rIns="0" bIns="0" rtlCol="0" anchor="t"/>
          <a:lstStyle/>
          <a:p>
            <a:pPr algn="ctr">
              <a:lnSpc>
                <a:spcPts val="3200"/>
              </a:lnSpc>
            </a:pPr>
            <a:r>
              <a:rPr lang="en-US" sz="2400" b="1" dirty="0">
                <a:solidFill>
                  <a:srgbClr val="1E40AF"/>
                </a:solidFill>
                <a:latin typeface="Arial" pitchFamily="34" charset="0"/>
                <a:ea typeface="Arial" pitchFamily="34" charset="-122"/>
                <a:cs typeface="Arial" pitchFamily="34" charset="-120"/>
              </a:rPr>
              <a:t>Mage</a:t>
            </a:r>
            <a:endParaRPr lang="en-US" sz="2400" dirty="0"/>
          </a:p>
        </p:txBody>
      </p:sp>
      <p:sp>
        <p:nvSpPr>
          <p:cNvPr id="11" name="Text 7"/>
          <p:cNvSpPr/>
          <p:nvPr/>
        </p:nvSpPr>
        <p:spPr>
          <a:xfrm>
            <a:off x="5022255" y="4318000"/>
            <a:ext cx="2147292" cy="1168400"/>
          </a:xfrm>
          <a:prstGeom prst="rect">
            <a:avLst/>
          </a:prstGeom>
          <a:noFill/>
          <a:ln/>
        </p:spPr>
        <p:txBody>
          <a:bodyPr wrap="square" lIns="114300" tIns="0" rIns="0" bIns="0" rtlCol="0" anchor="t"/>
          <a:lstStyle/>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Lower health</a:t>
            </a:r>
            <a:endParaRPr lang="en-US" dirty="0"/>
          </a:p>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Magic attacks</a:t>
            </a:r>
            <a:endParaRPr lang="en-US" dirty="0"/>
          </a:p>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Special: Cast Spell</a:t>
            </a:r>
            <a:endParaRPr lang="en-US" dirty="0"/>
          </a:p>
        </p:txBody>
      </p:sp>
      <p:pic>
        <p:nvPicPr>
          <p:cNvPr id="12" name="Image 2" descr="/tmp/rasterized-gradient-bf6a0081.png"/>
          <p:cNvPicPr>
            <a:picLocks noChangeAspect="1"/>
          </p:cNvPicPr>
          <p:nvPr/>
        </p:nvPicPr>
        <p:blipFill>
          <a:blip r:embed="rId5"/>
          <a:stretch>
            <a:fillRect/>
          </a:stretch>
        </p:blipFill>
        <p:spPr>
          <a:xfrm>
            <a:off x="8117880" y="2692400"/>
            <a:ext cx="2824560" cy="3098800"/>
          </a:xfrm>
          <a:prstGeom prst="rect">
            <a:avLst/>
          </a:prstGeom>
        </p:spPr>
      </p:pic>
      <p:sp>
        <p:nvSpPr>
          <p:cNvPr id="13" name="Text 8"/>
          <p:cNvSpPr/>
          <p:nvPr/>
        </p:nvSpPr>
        <p:spPr>
          <a:xfrm>
            <a:off x="9239102" y="2997200"/>
            <a:ext cx="581917" cy="508000"/>
          </a:xfrm>
          <a:prstGeom prst="rect">
            <a:avLst/>
          </a:prstGeom>
          <a:noFill/>
          <a:ln/>
        </p:spPr>
        <p:txBody>
          <a:bodyPr wrap="square" lIns="0" tIns="0" rIns="0" bIns="0" rtlCol="0" anchor="t"/>
          <a:lstStyle/>
          <a:p>
            <a:pPr algn="ctr">
              <a:lnSpc>
                <a:spcPts val="4000"/>
              </a:lnSpc>
            </a:pPr>
            <a:r>
              <a:rPr lang="en-US" sz="3600" b="1" dirty="0">
                <a:solidFill>
                  <a:srgbClr val="1D1D1D"/>
                </a:solidFill>
                <a:latin typeface="Arial" pitchFamily="34" charset="0"/>
                <a:ea typeface="Arial" pitchFamily="34" charset="-122"/>
                <a:cs typeface="Arial" pitchFamily="34" charset="-120"/>
              </a:rPr>
              <a:t>🏹</a:t>
            </a:r>
            <a:endParaRPr lang="en-US" sz="3600" dirty="0"/>
          </a:p>
        </p:txBody>
      </p:sp>
      <p:sp>
        <p:nvSpPr>
          <p:cNvPr id="14" name="Text 9"/>
          <p:cNvSpPr/>
          <p:nvPr/>
        </p:nvSpPr>
        <p:spPr>
          <a:xfrm>
            <a:off x="9029002" y="3708400"/>
            <a:ext cx="1002316" cy="406400"/>
          </a:xfrm>
          <a:prstGeom prst="rect">
            <a:avLst/>
          </a:prstGeom>
          <a:noFill/>
          <a:ln/>
        </p:spPr>
        <p:txBody>
          <a:bodyPr wrap="square" lIns="0" tIns="0" rIns="0" bIns="0" rtlCol="0" anchor="t"/>
          <a:lstStyle/>
          <a:p>
            <a:pPr algn="ctr">
              <a:lnSpc>
                <a:spcPts val="3200"/>
              </a:lnSpc>
            </a:pPr>
            <a:r>
              <a:rPr lang="en-US" sz="2400" b="1" dirty="0">
                <a:solidFill>
                  <a:srgbClr val="065F46"/>
                </a:solidFill>
                <a:latin typeface="Arial" pitchFamily="34" charset="0"/>
                <a:ea typeface="Arial" pitchFamily="34" charset="-122"/>
                <a:cs typeface="Arial" pitchFamily="34" charset="-120"/>
              </a:rPr>
              <a:t>Archer</a:t>
            </a:r>
            <a:endParaRPr lang="en-US" sz="2400" dirty="0"/>
          </a:p>
        </p:txBody>
      </p:sp>
      <p:sp>
        <p:nvSpPr>
          <p:cNvPr id="15" name="Text 10"/>
          <p:cNvSpPr/>
          <p:nvPr/>
        </p:nvSpPr>
        <p:spPr>
          <a:xfrm>
            <a:off x="8482012" y="4318000"/>
            <a:ext cx="2096293" cy="1168400"/>
          </a:xfrm>
          <a:prstGeom prst="rect">
            <a:avLst/>
          </a:prstGeom>
          <a:noFill/>
          <a:ln/>
        </p:spPr>
        <p:txBody>
          <a:bodyPr wrap="square" lIns="114300" tIns="0" rIns="0" bIns="0" rtlCol="0" anchor="t"/>
          <a:lstStyle/>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Medium health</a:t>
            </a:r>
            <a:endParaRPr lang="en-US" dirty="0"/>
          </a:p>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Quick attacks</a:t>
            </a:r>
            <a:endParaRPr lang="en-US" dirty="0"/>
          </a:p>
          <a:p>
            <a:pPr marL="114297" indent="-114297" algn="ctr">
              <a:lnSpc>
                <a:spcPts val="2800"/>
              </a:lnSpc>
              <a:buSzPct val="100000"/>
              <a:buChar char="•"/>
            </a:pPr>
            <a:r>
              <a:rPr lang="en-US" dirty="0">
                <a:solidFill>
                  <a:srgbClr val="1D1D1D"/>
                </a:solidFill>
                <a:latin typeface="Arial" pitchFamily="34" charset="0"/>
                <a:ea typeface="Arial" pitchFamily="34" charset="-122"/>
                <a:cs typeface="Arial" pitchFamily="34" charset="-120"/>
              </a:rPr>
              <a:t>Special: Multi-shot</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4800" y="304800"/>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 Warrior Class</a:t>
            </a:r>
            <a:endParaRPr lang="en-US" sz="3600" dirty="0"/>
          </a:p>
        </p:txBody>
      </p:sp>
      <p:sp>
        <p:nvSpPr>
          <p:cNvPr id="3" name="Text 1"/>
          <p:cNvSpPr/>
          <p:nvPr/>
        </p:nvSpPr>
        <p:spPr>
          <a:xfrm>
            <a:off x="406400" y="1087835"/>
            <a:ext cx="11379200" cy="3259931"/>
          </a:xfrm>
          <a:prstGeom prst="roundRect">
            <a:avLst>
              <a:gd name="adj" fmla="val 2493"/>
            </a:avLst>
          </a:prstGeom>
          <a:solidFill>
            <a:srgbClr val="F8FAFC"/>
          </a:solidFill>
          <a:ln w="19050">
            <a:solidFill>
              <a:srgbClr val="CBD5E1"/>
            </a:solidFill>
          </a:ln>
        </p:spPr>
        <p:txBody>
          <a:bodyPr wrap="square" rtlCol="0" anchor="ctr"/>
          <a:lstStyle/>
          <a:p>
            <a:endParaRPr lang="en-US" sz="2400" dirty="0"/>
          </a:p>
        </p:txBody>
      </p:sp>
      <p:sp>
        <p:nvSpPr>
          <p:cNvPr id="4" name="Text 2"/>
          <p:cNvSpPr/>
          <p:nvPr/>
        </p:nvSpPr>
        <p:spPr>
          <a:xfrm>
            <a:off x="431800" y="1153716"/>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class</a:t>
            </a:r>
            <a:r>
              <a:rPr lang="en-US" sz="2000" dirty="0">
                <a:solidFill>
                  <a:srgbClr val="1D1D1D"/>
                </a:solidFill>
                <a:latin typeface="Arial" pitchFamily="34" charset="0"/>
                <a:ea typeface="Arial" pitchFamily="34" charset="-122"/>
                <a:cs typeface="Arial" pitchFamily="34" charset="-120"/>
              </a:rPr>
              <a:t> Warrior(Character):</a:t>
            </a:r>
            <a:endParaRPr lang="en-US" sz="2000" dirty="0"/>
          </a:p>
        </p:txBody>
      </p:sp>
      <p:sp>
        <p:nvSpPr>
          <p:cNvPr id="5" name="Text 3"/>
          <p:cNvSpPr/>
          <p:nvPr/>
        </p:nvSpPr>
        <p:spPr>
          <a:xfrm>
            <a:off x="431800" y="1549797"/>
            <a:ext cx="11554968" cy="355600"/>
          </a:xfrm>
          <a:prstGeom prst="rect">
            <a:avLst/>
          </a:prstGeom>
          <a:noFill/>
          <a:ln/>
        </p:spPr>
        <p:txBody>
          <a:bodyPr wrap="square" lIns="4064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def</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__init__</a:t>
            </a:r>
            <a:r>
              <a:rPr lang="en-US" sz="2000" dirty="0">
                <a:solidFill>
                  <a:srgbClr val="1D1D1D"/>
                </a:solidFill>
                <a:latin typeface="Arial" pitchFamily="34" charset="0"/>
                <a:ea typeface="Arial" pitchFamily="34" charset="-122"/>
                <a:cs typeface="Arial" pitchFamily="34" charset="-120"/>
              </a:rPr>
              <a:t>(self, name):</a:t>
            </a:r>
            <a:endParaRPr lang="en-US" sz="2000" dirty="0"/>
          </a:p>
        </p:txBody>
      </p:sp>
      <p:sp>
        <p:nvSpPr>
          <p:cNvPr id="6" name="Text 4"/>
          <p:cNvSpPr/>
          <p:nvPr/>
        </p:nvSpPr>
        <p:spPr>
          <a:xfrm>
            <a:off x="431800" y="1945879"/>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super</a:t>
            </a:r>
            <a:r>
              <a:rPr lang="en-US" sz="2000" dirty="0">
                <a:solidFill>
                  <a:srgbClr val="1D1D1D"/>
                </a:solidFill>
                <a:latin typeface="Arial" pitchFamily="34" charset="0"/>
                <a:ea typeface="Arial" pitchFamily="34" charset="-122"/>
                <a:cs typeface="Arial" pitchFamily="34" charset="-120"/>
              </a:rPr>
              <a:t>().</a:t>
            </a:r>
            <a:r>
              <a:rPr lang="en-US" sz="2000" dirty="0">
                <a:solidFill>
                  <a:srgbClr val="059669"/>
                </a:solidFill>
                <a:latin typeface="Arial" pitchFamily="34" charset="0"/>
                <a:ea typeface="Arial" pitchFamily="34" charset="-122"/>
                <a:cs typeface="Arial" pitchFamily="34" charset="-120"/>
              </a:rPr>
              <a:t>__init__</a:t>
            </a:r>
            <a:r>
              <a:rPr lang="en-US" sz="2000" dirty="0">
                <a:solidFill>
                  <a:srgbClr val="1D1D1D"/>
                </a:solidFill>
                <a:latin typeface="Arial" pitchFamily="34" charset="0"/>
                <a:ea typeface="Arial" pitchFamily="34" charset="-122"/>
                <a:cs typeface="Arial" pitchFamily="34" charset="-120"/>
              </a:rPr>
              <a:t>(name, health=</a:t>
            </a:r>
            <a:r>
              <a:rPr lang="en-US" sz="2000" dirty="0">
                <a:solidFill>
                  <a:srgbClr val="059669"/>
                </a:solidFill>
                <a:latin typeface="Arial" pitchFamily="34" charset="0"/>
                <a:ea typeface="Arial" pitchFamily="34" charset="-122"/>
                <a:cs typeface="Arial" pitchFamily="34" charset="-120"/>
              </a:rPr>
              <a:t>150</a:t>
            </a:r>
            <a:r>
              <a:rPr lang="en-US" sz="2000" dirty="0">
                <a:solidFill>
                  <a:srgbClr val="1D1D1D"/>
                </a:solidFill>
                <a:latin typeface="Arial" pitchFamily="34" charset="0"/>
                <a:ea typeface="Arial" pitchFamily="34" charset="-122"/>
                <a:cs typeface="Arial" pitchFamily="34" charset="-120"/>
              </a:rPr>
              <a:t>, strength=</a:t>
            </a:r>
            <a:r>
              <a:rPr lang="en-US" sz="2000" dirty="0">
                <a:solidFill>
                  <a:srgbClr val="059669"/>
                </a:solidFill>
                <a:latin typeface="Arial" pitchFamily="34" charset="0"/>
                <a:ea typeface="Arial" pitchFamily="34" charset="-122"/>
                <a:cs typeface="Arial" pitchFamily="34" charset="-120"/>
              </a:rPr>
              <a:t>20</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7" name="Text 5"/>
          <p:cNvSpPr/>
          <p:nvPr/>
        </p:nvSpPr>
        <p:spPr>
          <a:xfrm>
            <a:off x="431800" y="2341960"/>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self.armor = </a:t>
            </a:r>
            <a:r>
              <a:rPr lang="en-US" sz="2000" dirty="0">
                <a:solidFill>
                  <a:srgbClr val="059669"/>
                </a:solidFill>
                <a:latin typeface="Arial" pitchFamily="34" charset="0"/>
                <a:ea typeface="Arial" pitchFamily="34" charset="-122"/>
                <a:cs typeface="Arial" pitchFamily="34" charset="-120"/>
              </a:rPr>
              <a:t>10</a:t>
            </a:r>
            <a:endParaRPr lang="en-US" sz="2000" dirty="0"/>
          </a:p>
        </p:txBody>
      </p:sp>
      <p:sp>
        <p:nvSpPr>
          <p:cNvPr id="8" name="Text 6"/>
          <p:cNvSpPr/>
          <p:nvPr/>
        </p:nvSpPr>
        <p:spPr>
          <a:xfrm>
            <a:off x="431800" y="3134121"/>
            <a:ext cx="11554968" cy="355600"/>
          </a:xfrm>
          <a:prstGeom prst="rect">
            <a:avLst/>
          </a:prstGeom>
          <a:noFill/>
          <a:ln/>
        </p:spPr>
        <p:txBody>
          <a:bodyPr wrap="square" lIns="4064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def</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special_attack</a:t>
            </a:r>
            <a:r>
              <a:rPr lang="en-US" sz="2000" dirty="0">
                <a:solidFill>
                  <a:srgbClr val="1D1D1D"/>
                </a:solidFill>
                <a:latin typeface="Arial" pitchFamily="34" charset="0"/>
                <a:ea typeface="Arial" pitchFamily="34" charset="-122"/>
                <a:cs typeface="Arial" pitchFamily="34" charset="-120"/>
              </a:rPr>
              <a:t>(self, target):</a:t>
            </a:r>
            <a:endParaRPr lang="en-US" sz="2000" dirty="0"/>
          </a:p>
        </p:txBody>
      </p:sp>
      <p:sp>
        <p:nvSpPr>
          <p:cNvPr id="9" name="Text 7"/>
          <p:cNvSpPr/>
          <p:nvPr/>
        </p:nvSpPr>
        <p:spPr>
          <a:xfrm>
            <a:off x="431800" y="3530203"/>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print</a:t>
            </a:r>
            <a:r>
              <a:rPr lang="en-US" sz="2000" dirty="0">
                <a:solidFill>
                  <a:srgbClr val="1D1D1D"/>
                </a:solidFill>
                <a:latin typeface="Arial" pitchFamily="34" charset="0"/>
                <a:ea typeface="Arial" pitchFamily="34" charset="-122"/>
                <a:cs typeface="Arial" pitchFamily="34" charset="-120"/>
              </a:rPr>
              <a:t>(</a:t>
            </a:r>
            <a:r>
              <a:rPr lang="en-US" sz="2000" dirty="0">
                <a:solidFill>
                  <a:srgbClr val="DC2626"/>
                </a:solidFill>
                <a:latin typeface="Arial" pitchFamily="34" charset="0"/>
                <a:ea typeface="Arial" pitchFamily="34" charset="-122"/>
                <a:cs typeface="Arial" pitchFamily="34" charset="-120"/>
              </a:rPr>
              <a:t>f"{self.name} uses POWER STRIKE!"</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10" name="Text 8"/>
          <p:cNvSpPr/>
          <p:nvPr/>
        </p:nvSpPr>
        <p:spPr>
          <a:xfrm>
            <a:off x="431800" y="3926284"/>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target.take_damage(self.strength * </a:t>
            </a:r>
            <a:r>
              <a:rPr lang="en-US" sz="2000" dirty="0">
                <a:solidFill>
                  <a:srgbClr val="059669"/>
                </a:solidFill>
                <a:latin typeface="Arial" pitchFamily="34" charset="0"/>
                <a:ea typeface="Arial" pitchFamily="34" charset="-122"/>
                <a:cs typeface="Arial" pitchFamily="34" charset="-120"/>
              </a:rPr>
              <a:t>2</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11" name="Text 9"/>
          <p:cNvSpPr/>
          <p:nvPr/>
        </p:nvSpPr>
        <p:spPr>
          <a:xfrm>
            <a:off x="406400" y="4550965"/>
            <a:ext cx="5486400" cy="355600"/>
          </a:xfrm>
          <a:prstGeom prst="roundRect">
            <a:avLst>
              <a:gd name="adj" fmla="val 22857"/>
            </a:avLst>
          </a:prstGeom>
          <a:solidFill>
            <a:srgbClr val="FEF3C7"/>
          </a:solidFill>
          <a:ln/>
        </p:spPr>
        <p:txBody>
          <a:bodyPr wrap="square" rtlCol="0" anchor="ctr"/>
          <a:lstStyle/>
          <a:p>
            <a:endParaRPr lang="en-US" sz="2400" dirty="0"/>
          </a:p>
        </p:txBody>
      </p:sp>
      <p:sp>
        <p:nvSpPr>
          <p:cNvPr id="12" name="Text 10"/>
          <p:cNvSpPr/>
          <p:nvPr/>
        </p:nvSpPr>
        <p:spPr>
          <a:xfrm>
            <a:off x="406400" y="4550965"/>
            <a:ext cx="5596128" cy="355600"/>
          </a:xfrm>
          <a:prstGeom prst="rect">
            <a:avLst/>
          </a:prstGeom>
          <a:noFill/>
          <a:ln/>
        </p:spPr>
        <p:txBody>
          <a:bodyPr wrap="square" lIns="0" tIns="0" rIns="0" bIns="0" rtlCol="0" anchor="t"/>
          <a:lstStyle/>
          <a:p>
            <a:pPr>
              <a:lnSpc>
                <a:spcPts val="2800"/>
              </a:lnSpc>
            </a:pPr>
            <a:r>
              <a:rPr lang="en-US" sz="2000" b="1" dirty="0">
                <a:solidFill>
                  <a:srgbClr val="1D1D1D"/>
                </a:solidFill>
                <a:latin typeface="Arial" pitchFamily="34" charset="0"/>
                <a:ea typeface="Arial" pitchFamily="34" charset="-122"/>
                <a:cs typeface="Arial" pitchFamily="34" charset="-120"/>
              </a:rPr>
              <a:t>Inherits</a:t>
            </a:r>
            <a:r>
              <a:rPr lang="en-US" sz="2000" dirty="0">
                <a:solidFill>
                  <a:srgbClr val="1D1D1D"/>
                </a:solidFill>
                <a:latin typeface="Arial" pitchFamily="34" charset="0"/>
                <a:ea typeface="Arial" pitchFamily="34" charset="-122"/>
                <a:cs typeface="Arial" pitchFamily="34" charset="-120"/>
              </a:rPr>
              <a:t> from Character class</a:t>
            </a:r>
            <a:endParaRPr lang="en-US" sz="2000" dirty="0"/>
          </a:p>
        </p:txBody>
      </p:sp>
      <p:sp>
        <p:nvSpPr>
          <p:cNvPr id="13" name="Text 11"/>
          <p:cNvSpPr/>
          <p:nvPr/>
        </p:nvSpPr>
        <p:spPr>
          <a:xfrm>
            <a:off x="6299200" y="4550965"/>
            <a:ext cx="5486400" cy="355600"/>
          </a:xfrm>
          <a:prstGeom prst="roundRect">
            <a:avLst>
              <a:gd name="adj" fmla="val 22857"/>
            </a:avLst>
          </a:prstGeom>
          <a:solidFill>
            <a:srgbClr val="DBEAFE"/>
          </a:solidFill>
          <a:ln/>
        </p:spPr>
        <p:txBody>
          <a:bodyPr wrap="square" rtlCol="0" anchor="ctr"/>
          <a:lstStyle/>
          <a:p>
            <a:endParaRPr lang="en-US" sz="2400" dirty="0"/>
          </a:p>
        </p:txBody>
      </p:sp>
      <p:sp>
        <p:nvSpPr>
          <p:cNvPr id="14" name="Text 12"/>
          <p:cNvSpPr/>
          <p:nvPr/>
        </p:nvSpPr>
        <p:spPr>
          <a:xfrm>
            <a:off x="6299200" y="4550965"/>
            <a:ext cx="5596128" cy="355600"/>
          </a:xfrm>
          <a:prstGeom prst="rect">
            <a:avLst/>
          </a:prstGeom>
          <a:noFill/>
          <a:ln/>
        </p:spPr>
        <p:txBody>
          <a:bodyPr wrap="square" lIns="0" tIns="0" rIns="0" bIns="0" rtlCol="0" anchor="t"/>
          <a:lstStyle/>
          <a:p>
            <a:pPr>
              <a:lnSpc>
                <a:spcPts val="2800"/>
              </a:lnSpc>
            </a:pPr>
            <a:r>
              <a:rPr lang="en-US" sz="2000" b="1" dirty="0">
                <a:solidFill>
                  <a:srgbClr val="1D1D1D"/>
                </a:solidFill>
                <a:latin typeface="Arial" pitchFamily="34" charset="0"/>
                <a:ea typeface="Arial" pitchFamily="34" charset="-122"/>
                <a:cs typeface="Arial" pitchFamily="34" charset="-120"/>
              </a:rPr>
              <a:t>super()</a:t>
            </a:r>
            <a:r>
              <a:rPr lang="en-US" sz="2000" dirty="0">
                <a:solidFill>
                  <a:srgbClr val="1D1D1D"/>
                </a:solidFill>
                <a:latin typeface="Arial" pitchFamily="34" charset="0"/>
                <a:ea typeface="Arial" pitchFamily="34" charset="-122"/>
                <a:cs typeface="Arial" pitchFamily="34" charset="-120"/>
              </a:rPr>
              <a:t> calls parent's __init__</a:t>
            </a:r>
            <a:endParaRPr lang="en-US" sz="2000" dirty="0"/>
          </a:p>
        </p:txBody>
      </p:sp>
      <p:sp>
        <p:nvSpPr>
          <p:cNvPr id="15" name="Text 13"/>
          <p:cNvSpPr/>
          <p:nvPr/>
        </p:nvSpPr>
        <p:spPr>
          <a:xfrm>
            <a:off x="406400" y="5109765"/>
            <a:ext cx="11379200" cy="355600"/>
          </a:xfrm>
          <a:prstGeom prst="roundRect">
            <a:avLst>
              <a:gd name="adj" fmla="val 22857"/>
            </a:avLst>
          </a:prstGeom>
          <a:solidFill>
            <a:srgbClr val="FFE4E6"/>
          </a:solidFill>
          <a:ln/>
        </p:spPr>
        <p:txBody>
          <a:bodyPr wrap="square" rtlCol="0" anchor="ctr"/>
          <a:lstStyle/>
          <a:p>
            <a:endParaRPr lang="en-US" sz="2400" dirty="0"/>
          </a:p>
        </p:txBody>
      </p:sp>
      <p:sp>
        <p:nvSpPr>
          <p:cNvPr id="16" name="Shape 14"/>
          <p:cNvSpPr/>
          <p:nvPr/>
        </p:nvSpPr>
        <p:spPr>
          <a:xfrm>
            <a:off x="431800" y="5109765"/>
            <a:ext cx="0" cy="355600"/>
          </a:xfrm>
          <a:prstGeom prst="line">
            <a:avLst/>
          </a:prstGeom>
          <a:noFill/>
          <a:ln w="38100">
            <a:solidFill>
              <a:srgbClr val="E11D48"/>
            </a:solidFill>
            <a:prstDash val="solid"/>
          </a:ln>
        </p:spPr>
        <p:txBody>
          <a:bodyPr/>
          <a:lstStyle/>
          <a:p>
            <a:endParaRPr lang="en-US" sz="2400"/>
          </a:p>
        </p:txBody>
      </p:sp>
      <p:sp>
        <p:nvSpPr>
          <p:cNvPr id="17" name="Text 15"/>
          <p:cNvSpPr/>
          <p:nvPr/>
        </p:nvSpPr>
        <p:spPr>
          <a:xfrm>
            <a:off x="457200" y="5109765"/>
            <a:ext cx="11554968" cy="355600"/>
          </a:xfrm>
          <a:prstGeom prst="rect">
            <a:avLst/>
          </a:prstGeom>
          <a:noFill/>
          <a:ln/>
        </p:spPr>
        <p:txBody>
          <a:bodyPr wrap="square" lIns="0" tIns="0" rIns="0" bIns="0" rtlCol="0" anchor="t"/>
          <a:lstStyle/>
          <a:p>
            <a:pPr>
              <a:lnSpc>
                <a:spcPts val="2800"/>
              </a:lnSpc>
            </a:pPr>
            <a:r>
              <a:rPr lang="en-US" sz="2000" b="1" dirty="0">
                <a:solidFill>
                  <a:srgbClr val="1D1D1D"/>
                </a:solidFill>
                <a:latin typeface="Arial" pitchFamily="34" charset="0"/>
                <a:ea typeface="Arial" pitchFamily="34" charset="-122"/>
                <a:cs typeface="Arial" pitchFamily="34" charset="-120"/>
              </a:rPr>
              <a:t>Special Attack:</a:t>
            </a:r>
            <a:r>
              <a:rPr lang="en-US" sz="2000" dirty="0">
                <a:solidFill>
                  <a:srgbClr val="1D1D1D"/>
                </a:solidFill>
                <a:latin typeface="Arial" pitchFamily="34" charset="0"/>
                <a:ea typeface="Arial" pitchFamily="34" charset="-122"/>
                <a:cs typeface="Arial" pitchFamily="34" charset="-120"/>
              </a:rPr>
              <a:t> Double damage! 💥</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781-C8EB-841C-7199-BB1DE6096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7690D-6329-BD4A-24D9-E0908320DFE3}"/>
              </a:ext>
            </a:extLst>
          </p:cNvPr>
          <p:cNvSpPr>
            <a:spLocks noGrp="1"/>
          </p:cNvSpPr>
          <p:nvPr>
            <p:ph type="title"/>
          </p:nvPr>
        </p:nvSpPr>
        <p:spPr/>
        <p:txBody>
          <a:bodyPr/>
          <a:lstStyle/>
          <a:p>
            <a:r>
              <a:rPr lang="en-US" dirty="0"/>
              <a:t>Example: Getting more user input</a:t>
            </a:r>
          </a:p>
        </p:txBody>
      </p:sp>
      <p:sp>
        <p:nvSpPr>
          <p:cNvPr id="5" name="Content Placeholder 4">
            <a:extLst>
              <a:ext uri="{FF2B5EF4-FFF2-40B4-BE49-F238E27FC236}">
                <a16:creationId xmlns:a16="http://schemas.microsoft.com/office/drawing/2014/main" id="{17E62AAB-2C3C-A570-CFEE-B59D291F9E7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67CBE8E-D656-E2F1-C161-73AC05A73EA3}"/>
              </a:ext>
            </a:extLst>
          </p:cNvPr>
          <p:cNvPicPr>
            <a:picLocks noChangeAspect="1"/>
          </p:cNvPicPr>
          <p:nvPr/>
        </p:nvPicPr>
        <p:blipFill>
          <a:blip r:embed="rId2"/>
          <a:stretch>
            <a:fillRect/>
          </a:stretch>
        </p:blipFill>
        <p:spPr>
          <a:xfrm>
            <a:off x="838200" y="1690688"/>
            <a:ext cx="9988460" cy="1864206"/>
          </a:xfrm>
          <a:prstGeom prst="rect">
            <a:avLst/>
          </a:prstGeom>
        </p:spPr>
      </p:pic>
      <p:pic>
        <p:nvPicPr>
          <p:cNvPr id="9" name="Picture 8">
            <a:extLst>
              <a:ext uri="{FF2B5EF4-FFF2-40B4-BE49-F238E27FC236}">
                <a16:creationId xmlns:a16="http://schemas.microsoft.com/office/drawing/2014/main" id="{CB9D5A0A-6C4F-2C7B-1A31-56BAE37C3E9B}"/>
              </a:ext>
            </a:extLst>
          </p:cNvPr>
          <p:cNvPicPr>
            <a:picLocks noChangeAspect="1"/>
          </p:cNvPicPr>
          <p:nvPr/>
        </p:nvPicPr>
        <p:blipFill>
          <a:blip r:embed="rId3"/>
          <a:stretch>
            <a:fillRect/>
          </a:stretch>
        </p:blipFill>
        <p:spPr>
          <a:xfrm>
            <a:off x="838200" y="4001294"/>
            <a:ext cx="8588170" cy="2175669"/>
          </a:xfrm>
          <a:prstGeom prst="rect">
            <a:avLst/>
          </a:prstGeom>
        </p:spPr>
      </p:pic>
    </p:spTree>
    <p:extLst>
      <p:ext uri="{BB962C8B-B14F-4D97-AF65-F5344CB8AC3E}">
        <p14:creationId xmlns:p14="http://schemas.microsoft.com/office/powerpoint/2010/main" val="3074920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9305" y="306389"/>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 Mage Class</a:t>
            </a:r>
            <a:endParaRPr lang="en-US" sz="3600" dirty="0"/>
          </a:p>
        </p:txBody>
      </p:sp>
      <p:sp>
        <p:nvSpPr>
          <p:cNvPr id="3" name="Text 1"/>
          <p:cNvSpPr/>
          <p:nvPr/>
        </p:nvSpPr>
        <p:spPr>
          <a:xfrm>
            <a:off x="406400" y="1286670"/>
            <a:ext cx="11379200" cy="4052093"/>
          </a:xfrm>
          <a:prstGeom prst="roundRect">
            <a:avLst>
              <a:gd name="adj" fmla="val 2006"/>
            </a:avLst>
          </a:prstGeom>
          <a:solidFill>
            <a:srgbClr val="F8FAFC"/>
          </a:solidFill>
          <a:ln w="19050">
            <a:solidFill>
              <a:srgbClr val="CBD5E1"/>
            </a:solidFill>
          </a:ln>
        </p:spPr>
        <p:txBody>
          <a:bodyPr wrap="square" rtlCol="0" anchor="ctr"/>
          <a:lstStyle/>
          <a:p>
            <a:endParaRPr lang="en-US" sz="2400" dirty="0"/>
          </a:p>
        </p:txBody>
      </p:sp>
      <p:sp>
        <p:nvSpPr>
          <p:cNvPr id="4" name="Text 2"/>
          <p:cNvSpPr/>
          <p:nvPr/>
        </p:nvSpPr>
        <p:spPr>
          <a:xfrm>
            <a:off x="431800" y="1352551"/>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class</a:t>
            </a:r>
            <a:r>
              <a:rPr lang="en-US" sz="2000" dirty="0">
                <a:solidFill>
                  <a:srgbClr val="1D1D1D"/>
                </a:solidFill>
                <a:latin typeface="Arial" pitchFamily="34" charset="0"/>
                <a:ea typeface="Arial" pitchFamily="34" charset="-122"/>
                <a:cs typeface="Arial" pitchFamily="34" charset="-120"/>
              </a:rPr>
              <a:t> Mage(Character):</a:t>
            </a:r>
            <a:endParaRPr lang="en-US" sz="2000" dirty="0"/>
          </a:p>
        </p:txBody>
      </p:sp>
      <p:sp>
        <p:nvSpPr>
          <p:cNvPr id="5" name="Text 3"/>
          <p:cNvSpPr/>
          <p:nvPr/>
        </p:nvSpPr>
        <p:spPr>
          <a:xfrm>
            <a:off x="431800" y="1748632"/>
            <a:ext cx="11554968" cy="355600"/>
          </a:xfrm>
          <a:prstGeom prst="rect">
            <a:avLst/>
          </a:prstGeom>
          <a:noFill/>
          <a:ln/>
        </p:spPr>
        <p:txBody>
          <a:bodyPr wrap="square" lIns="4064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def</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__init__</a:t>
            </a:r>
            <a:r>
              <a:rPr lang="en-US" sz="2000" dirty="0">
                <a:solidFill>
                  <a:srgbClr val="1D1D1D"/>
                </a:solidFill>
                <a:latin typeface="Arial" pitchFamily="34" charset="0"/>
                <a:ea typeface="Arial" pitchFamily="34" charset="-122"/>
                <a:cs typeface="Arial" pitchFamily="34" charset="-120"/>
              </a:rPr>
              <a:t>(self, name):</a:t>
            </a:r>
            <a:endParaRPr lang="en-US" sz="2000" dirty="0"/>
          </a:p>
        </p:txBody>
      </p:sp>
      <p:sp>
        <p:nvSpPr>
          <p:cNvPr id="6" name="Text 4"/>
          <p:cNvSpPr/>
          <p:nvPr/>
        </p:nvSpPr>
        <p:spPr>
          <a:xfrm>
            <a:off x="431800" y="2144713"/>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super</a:t>
            </a:r>
            <a:r>
              <a:rPr lang="en-US" sz="2000" dirty="0">
                <a:solidFill>
                  <a:srgbClr val="1D1D1D"/>
                </a:solidFill>
                <a:latin typeface="Arial" pitchFamily="34" charset="0"/>
                <a:ea typeface="Arial" pitchFamily="34" charset="-122"/>
                <a:cs typeface="Arial" pitchFamily="34" charset="-120"/>
              </a:rPr>
              <a:t>().</a:t>
            </a:r>
            <a:r>
              <a:rPr lang="en-US" sz="2000" dirty="0">
                <a:solidFill>
                  <a:srgbClr val="059669"/>
                </a:solidFill>
                <a:latin typeface="Arial" pitchFamily="34" charset="0"/>
                <a:ea typeface="Arial" pitchFamily="34" charset="-122"/>
                <a:cs typeface="Arial" pitchFamily="34" charset="-120"/>
              </a:rPr>
              <a:t>__init__</a:t>
            </a:r>
            <a:r>
              <a:rPr lang="en-US" sz="2000" dirty="0">
                <a:solidFill>
                  <a:srgbClr val="1D1D1D"/>
                </a:solidFill>
                <a:latin typeface="Arial" pitchFamily="34" charset="0"/>
                <a:ea typeface="Arial" pitchFamily="34" charset="-122"/>
                <a:cs typeface="Arial" pitchFamily="34" charset="-120"/>
              </a:rPr>
              <a:t>(name, health=</a:t>
            </a:r>
            <a:r>
              <a:rPr lang="en-US" sz="2000" dirty="0">
                <a:solidFill>
                  <a:srgbClr val="059669"/>
                </a:solidFill>
                <a:latin typeface="Arial" pitchFamily="34" charset="0"/>
                <a:ea typeface="Arial" pitchFamily="34" charset="-122"/>
                <a:cs typeface="Arial" pitchFamily="34" charset="-120"/>
              </a:rPr>
              <a:t>80</a:t>
            </a:r>
            <a:r>
              <a:rPr lang="en-US" sz="2000" dirty="0">
                <a:solidFill>
                  <a:srgbClr val="1D1D1D"/>
                </a:solidFill>
                <a:latin typeface="Arial" pitchFamily="34" charset="0"/>
                <a:ea typeface="Arial" pitchFamily="34" charset="-122"/>
                <a:cs typeface="Arial" pitchFamily="34" charset="-120"/>
              </a:rPr>
              <a:t>, strength=</a:t>
            </a:r>
            <a:r>
              <a:rPr lang="en-US" sz="2000" dirty="0">
                <a:solidFill>
                  <a:srgbClr val="059669"/>
                </a:solidFill>
                <a:latin typeface="Arial" pitchFamily="34" charset="0"/>
                <a:ea typeface="Arial" pitchFamily="34" charset="-122"/>
                <a:cs typeface="Arial" pitchFamily="34" charset="-120"/>
              </a:rPr>
              <a:t>10</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7" name="Text 5"/>
          <p:cNvSpPr/>
          <p:nvPr/>
        </p:nvSpPr>
        <p:spPr>
          <a:xfrm>
            <a:off x="431800" y="2540795"/>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self.mana = </a:t>
            </a:r>
            <a:r>
              <a:rPr lang="en-US" sz="2000" dirty="0">
                <a:solidFill>
                  <a:srgbClr val="059669"/>
                </a:solidFill>
                <a:latin typeface="Arial" pitchFamily="34" charset="0"/>
                <a:ea typeface="Arial" pitchFamily="34" charset="-122"/>
                <a:cs typeface="Arial" pitchFamily="34" charset="-120"/>
              </a:rPr>
              <a:t>100</a:t>
            </a:r>
            <a:endParaRPr lang="en-US" sz="2000" dirty="0"/>
          </a:p>
        </p:txBody>
      </p:sp>
      <p:sp>
        <p:nvSpPr>
          <p:cNvPr id="8" name="Text 6"/>
          <p:cNvSpPr/>
          <p:nvPr/>
        </p:nvSpPr>
        <p:spPr>
          <a:xfrm>
            <a:off x="431800" y="3332956"/>
            <a:ext cx="11554968" cy="355600"/>
          </a:xfrm>
          <a:prstGeom prst="rect">
            <a:avLst/>
          </a:prstGeom>
          <a:noFill/>
          <a:ln/>
        </p:spPr>
        <p:txBody>
          <a:bodyPr wrap="square" lIns="4064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def</a:t>
            </a:r>
            <a:r>
              <a:rPr lang="en-US" sz="2000" dirty="0">
                <a:solidFill>
                  <a:srgbClr val="1D1D1D"/>
                </a:solidFill>
                <a:latin typeface="Arial" pitchFamily="34" charset="0"/>
                <a:ea typeface="Arial" pitchFamily="34" charset="-122"/>
                <a:cs typeface="Arial" pitchFamily="34" charset="-120"/>
              </a:rPr>
              <a:t> </a:t>
            </a:r>
            <a:r>
              <a:rPr lang="en-US" sz="2000" dirty="0">
                <a:solidFill>
                  <a:srgbClr val="059669"/>
                </a:solidFill>
                <a:latin typeface="Arial" pitchFamily="34" charset="0"/>
                <a:ea typeface="Arial" pitchFamily="34" charset="-122"/>
                <a:cs typeface="Arial" pitchFamily="34" charset="-120"/>
              </a:rPr>
              <a:t>cast_spell</a:t>
            </a:r>
            <a:r>
              <a:rPr lang="en-US" sz="2000" dirty="0">
                <a:solidFill>
                  <a:srgbClr val="1D1D1D"/>
                </a:solidFill>
                <a:latin typeface="Arial" pitchFamily="34" charset="0"/>
                <a:ea typeface="Arial" pitchFamily="34" charset="-122"/>
                <a:cs typeface="Arial" pitchFamily="34" charset="-120"/>
              </a:rPr>
              <a:t>(self, target):</a:t>
            </a:r>
            <a:endParaRPr lang="en-US" sz="2000" dirty="0"/>
          </a:p>
        </p:txBody>
      </p:sp>
      <p:sp>
        <p:nvSpPr>
          <p:cNvPr id="9" name="Text 7"/>
          <p:cNvSpPr/>
          <p:nvPr/>
        </p:nvSpPr>
        <p:spPr>
          <a:xfrm>
            <a:off x="431800" y="3729037"/>
            <a:ext cx="11554968" cy="355600"/>
          </a:xfrm>
          <a:prstGeom prst="rect">
            <a:avLst/>
          </a:prstGeom>
          <a:noFill/>
          <a:ln/>
        </p:spPr>
        <p:txBody>
          <a:bodyPr wrap="square" lIns="8128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if</a:t>
            </a:r>
            <a:r>
              <a:rPr lang="en-US" sz="2000" dirty="0">
                <a:solidFill>
                  <a:srgbClr val="1D1D1D"/>
                </a:solidFill>
                <a:latin typeface="Arial" pitchFamily="34" charset="0"/>
                <a:ea typeface="Arial" pitchFamily="34" charset="-122"/>
                <a:cs typeface="Arial" pitchFamily="34" charset="-120"/>
              </a:rPr>
              <a:t> self.mana &gt;= </a:t>
            </a:r>
            <a:r>
              <a:rPr lang="en-US" sz="2000" dirty="0">
                <a:solidFill>
                  <a:srgbClr val="059669"/>
                </a:solidFill>
                <a:latin typeface="Arial" pitchFamily="34" charset="0"/>
                <a:ea typeface="Arial" pitchFamily="34" charset="-122"/>
                <a:cs typeface="Arial" pitchFamily="34" charset="-120"/>
              </a:rPr>
              <a:t>20</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10" name="Text 8"/>
          <p:cNvSpPr/>
          <p:nvPr/>
        </p:nvSpPr>
        <p:spPr>
          <a:xfrm>
            <a:off x="431800" y="4125119"/>
            <a:ext cx="11554968" cy="355600"/>
          </a:xfrm>
          <a:prstGeom prst="rect">
            <a:avLst/>
          </a:prstGeom>
          <a:noFill/>
          <a:ln/>
        </p:spPr>
        <p:txBody>
          <a:bodyPr wrap="square" lIns="1219200" tIns="0" rIns="0" bIns="0" rtlCol="0" anchor="t"/>
          <a:lstStyle/>
          <a:p>
            <a:pPr>
              <a:lnSpc>
                <a:spcPts val="2800"/>
              </a:lnSpc>
              <a:spcBef>
                <a:spcPts val="320"/>
              </a:spcBef>
              <a:spcAft>
                <a:spcPts val="320"/>
              </a:spcAft>
            </a:pPr>
            <a:r>
              <a:rPr lang="en-US" sz="2000" dirty="0">
                <a:solidFill>
                  <a:srgbClr val="7C3AED"/>
                </a:solidFill>
                <a:latin typeface="Arial" pitchFamily="34" charset="0"/>
                <a:ea typeface="Arial" pitchFamily="34" charset="-122"/>
                <a:cs typeface="Arial" pitchFamily="34" charset="-120"/>
              </a:rPr>
              <a:t>print</a:t>
            </a:r>
            <a:r>
              <a:rPr lang="en-US" sz="2000" dirty="0">
                <a:solidFill>
                  <a:srgbClr val="1D1D1D"/>
                </a:solidFill>
                <a:latin typeface="Arial" pitchFamily="34" charset="0"/>
                <a:ea typeface="Arial" pitchFamily="34" charset="-122"/>
                <a:cs typeface="Arial" pitchFamily="34" charset="-120"/>
              </a:rPr>
              <a:t>(</a:t>
            </a:r>
            <a:r>
              <a:rPr lang="en-US" sz="2000" dirty="0">
                <a:solidFill>
                  <a:srgbClr val="DC2626"/>
                </a:solidFill>
                <a:latin typeface="Arial" pitchFamily="34" charset="0"/>
                <a:ea typeface="Arial" pitchFamily="34" charset="-122"/>
                <a:cs typeface="Arial" pitchFamily="34" charset="-120"/>
              </a:rPr>
              <a:t>f"{self.name} casts FIREBALL!"</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11" name="Text 9"/>
          <p:cNvSpPr/>
          <p:nvPr/>
        </p:nvSpPr>
        <p:spPr>
          <a:xfrm>
            <a:off x="431800" y="4521200"/>
            <a:ext cx="11554968" cy="355600"/>
          </a:xfrm>
          <a:prstGeom prst="rect">
            <a:avLst/>
          </a:prstGeom>
          <a:noFill/>
          <a:ln/>
        </p:spPr>
        <p:txBody>
          <a:bodyPr wrap="square" lIns="121920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target.take_damage(</a:t>
            </a:r>
            <a:r>
              <a:rPr lang="en-US" sz="2000" dirty="0">
                <a:solidFill>
                  <a:srgbClr val="059669"/>
                </a:solidFill>
                <a:latin typeface="Arial" pitchFamily="34" charset="0"/>
                <a:ea typeface="Arial" pitchFamily="34" charset="-122"/>
                <a:cs typeface="Arial" pitchFamily="34" charset="-120"/>
              </a:rPr>
              <a:t>30</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12" name="Text 10"/>
          <p:cNvSpPr/>
          <p:nvPr/>
        </p:nvSpPr>
        <p:spPr>
          <a:xfrm>
            <a:off x="431800" y="4917281"/>
            <a:ext cx="11554968" cy="355600"/>
          </a:xfrm>
          <a:prstGeom prst="rect">
            <a:avLst/>
          </a:prstGeom>
          <a:noFill/>
          <a:ln/>
        </p:spPr>
        <p:txBody>
          <a:bodyPr wrap="square" lIns="121920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self.mana -= </a:t>
            </a:r>
            <a:r>
              <a:rPr lang="en-US" sz="2000" dirty="0">
                <a:solidFill>
                  <a:srgbClr val="059669"/>
                </a:solidFill>
                <a:latin typeface="Arial" pitchFamily="34" charset="0"/>
                <a:ea typeface="Arial" pitchFamily="34" charset="-122"/>
                <a:cs typeface="Arial" pitchFamily="34" charset="-120"/>
              </a:rPr>
              <a:t>20</a:t>
            </a:r>
            <a:endParaRPr lang="en-US" sz="2000" dirty="0"/>
          </a:p>
        </p:txBody>
      </p:sp>
      <p:sp>
        <p:nvSpPr>
          <p:cNvPr id="13" name="Text 11"/>
          <p:cNvSpPr/>
          <p:nvPr/>
        </p:nvSpPr>
        <p:spPr>
          <a:xfrm>
            <a:off x="406400" y="5541963"/>
            <a:ext cx="5486400" cy="355600"/>
          </a:xfrm>
          <a:prstGeom prst="roundRect">
            <a:avLst>
              <a:gd name="adj" fmla="val 22857"/>
            </a:avLst>
          </a:prstGeom>
          <a:solidFill>
            <a:srgbClr val="DBEAFE"/>
          </a:solidFill>
          <a:ln/>
        </p:spPr>
        <p:txBody>
          <a:bodyPr wrap="square" rtlCol="0" anchor="ctr"/>
          <a:lstStyle/>
          <a:p>
            <a:endParaRPr lang="en-US" sz="2400" dirty="0"/>
          </a:p>
        </p:txBody>
      </p:sp>
      <p:sp>
        <p:nvSpPr>
          <p:cNvPr id="14" name="Text 12"/>
          <p:cNvSpPr/>
          <p:nvPr/>
        </p:nvSpPr>
        <p:spPr>
          <a:xfrm>
            <a:off x="406400" y="5541963"/>
            <a:ext cx="5596128" cy="355600"/>
          </a:xfrm>
          <a:prstGeom prst="rect">
            <a:avLst/>
          </a:prstGeom>
          <a:noFill/>
          <a:ln/>
        </p:spPr>
        <p:txBody>
          <a:bodyPr wrap="square" lIns="0" tIns="0" rIns="0" bIns="0" rtlCol="0" anchor="t"/>
          <a:lstStyle/>
          <a:p>
            <a:pPr>
              <a:lnSpc>
                <a:spcPts val="2800"/>
              </a:lnSpc>
            </a:pPr>
            <a:r>
              <a:rPr lang="en-US" sz="2000" b="1" dirty="0">
                <a:solidFill>
                  <a:srgbClr val="1D1D1D"/>
                </a:solidFill>
                <a:latin typeface="Arial" pitchFamily="34" charset="0"/>
                <a:ea typeface="Arial" pitchFamily="34" charset="-122"/>
                <a:cs typeface="Arial" pitchFamily="34" charset="-120"/>
              </a:rPr>
              <a:t>Lower health</a:t>
            </a:r>
            <a:r>
              <a:rPr lang="en-US" sz="2000" dirty="0">
                <a:solidFill>
                  <a:srgbClr val="1D1D1D"/>
                </a:solidFill>
                <a:latin typeface="Arial" pitchFamily="34" charset="0"/>
                <a:ea typeface="Arial" pitchFamily="34" charset="-122"/>
                <a:cs typeface="Arial" pitchFamily="34" charset="-120"/>
              </a:rPr>
              <a:t> than Warrior</a:t>
            </a:r>
            <a:endParaRPr lang="en-US" sz="2000" dirty="0"/>
          </a:p>
        </p:txBody>
      </p:sp>
      <p:sp>
        <p:nvSpPr>
          <p:cNvPr id="15" name="Text 13"/>
          <p:cNvSpPr/>
          <p:nvPr/>
        </p:nvSpPr>
        <p:spPr>
          <a:xfrm>
            <a:off x="6299200" y="5541963"/>
            <a:ext cx="5486400" cy="355600"/>
          </a:xfrm>
          <a:prstGeom prst="roundRect">
            <a:avLst>
              <a:gd name="adj" fmla="val 22857"/>
            </a:avLst>
          </a:prstGeom>
          <a:solidFill>
            <a:srgbClr val="E0E7FF"/>
          </a:solidFill>
          <a:ln/>
        </p:spPr>
        <p:txBody>
          <a:bodyPr wrap="square" rtlCol="0" anchor="ctr"/>
          <a:lstStyle/>
          <a:p>
            <a:endParaRPr lang="en-US" sz="2400" dirty="0"/>
          </a:p>
        </p:txBody>
      </p:sp>
      <p:sp>
        <p:nvSpPr>
          <p:cNvPr id="16" name="Text 14"/>
          <p:cNvSpPr/>
          <p:nvPr/>
        </p:nvSpPr>
        <p:spPr>
          <a:xfrm>
            <a:off x="6299200" y="5541963"/>
            <a:ext cx="5596128" cy="355600"/>
          </a:xfrm>
          <a:prstGeom prst="rect">
            <a:avLst/>
          </a:prstGeom>
          <a:noFill/>
          <a:ln/>
        </p:spPr>
        <p:txBody>
          <a:bodyPr wrap="square" lIns="0" tIns="0" rIns="0" bIns="0" rtlCol="0" anchor="t"/>
          <a:lstStyle/>
          <a:p>
            <a:pPr>
              <a:lnSpc>
                <a:spcPts val="2800"/>
              </a:lnSpc>
            </a:pPr>
            <a:r>
              <a:rPr lang="en-US" sz="2000" b="1" dirty="0">
                <a:solidFill>
                  <a:srgbClr val="1D1D1D"/>
                </a:solidFill>
                <a:latin typeface="Arial" pitchFamily="34" charset="0"/>
                <a:ea typeface="Arial" pitchFamily="34" charset="-122"/>
                <a:cs typeface="Arial" pitchFamily="34" charset="-120"/>
              </a:rPr>
              <a:t>Mana</a:t>
            </a:r>
            <a:r>
              <a:rPr lang="en-US" sz="2000" dirty="0">
                <a:solidFill>
                  <a:srgbClr val="1D1D1D"/>
                </a:solidFill>
                <a:latin typeface="Arial" pitchFamily="34" charset="0"/>
                <a:ea typeface="Arial" pitchFamily="34" charset="-122"/>
                <a:cs typeface="Arial" pitchFamily="34" charset="-120"/>
              </a:rPr>
              <a:t> resource for spells</a:t>
            </a:r>
            <a:endParaRPr lang="en-US" sz="2000" dirty="0"/>
          </a:p>
        </p:txBody>
      </p:sp>
      <p:sp>
        <p:nvSpPr>
          <p:cNvPr id="17" name="Text 15"/>
          <p:cNvSpPr/>
          <p:nvPr/>
        </p:nvSpPr>
        <p:spPr>
          <a:xfrm>
            <a:off x="406400" y="6100763"/>
            <a:ext cx="11379200" cy="355600"/>
          </a:xfrm>
          <a:prstGeom prst="roundRect">
            <a:avLst>
              <a:gd name="adj" fmla="val 22857"/>
            </a:avLst>
          </a:prstGeom>
          <a:solidFill>
            <a:srgbClr val="DBEAFE"/>
          </a:solidFill>
          <a:ln/>
        </p:spPr>
        <p:txBody>
          <a:bodyPr wrap="square" rtlCol="0" anchor="ctr"/>
          <a:lstStyle/>
          <a:p>
            <a:endParaRPr lang="en-US" sz="2400" dirty="0"/>
          </a:p>
        </p:txBody>
      </p:sp>
      <p:sp>
        <p:nvSpPr>
          <p:cNvPr id="18" name="Shape 16"/>
          <p:cNvSpPr/>
          <p:nvPr/>
        </p:nvSpPr>
        <p:spPr>
          <a:xfrm>
            <a:off x="431800" y="6100763"/>
            <a:ext cx="0" cy="355600"/>
          </a:xfrm>
          <a:prstGeom prst="line">
            <a:avLst/>
          </a:prstGeom>
          <a:noFill/>
          <a:ln w="38100">
            <a:solidFill>
              <a:srgbClr val="3B82F6"/>
            </a:solidFill>
            <a:prstDash val="solid"/>
          </a:ln>
        </p:spPr>
        <p:txBody>
          <a:bodyPr/>
          <a:lstStyle/>
          <a:p>
            <a:endParaRPr lang="en-US" sz="2400"/>
          </a:p>
        </p:txBody>
      </p:sp>
      <p:sp>
        <p:nvSpPr>
          <p:cNvPr id="19" name="Text 17"/>
          <p:cNvSpPr/>
          <p:nvPr/>
        </p:nvSpPr>
        <p:spPr>
          <a:xfrm>
            <a:off x="457200" y="6100763"/>
            <a:ext cx="11554968" cy="355600"/>
          </a:xfrm>
          <a:prstGeom prst="rect">
            <a:avLst/>
          </a:prstGeom>
          <a:noFill/>
          <a:ln/>
        </p:spPr>
        <p:txBody>
          <a:bodyPr wrap="square" lIns="0" tIns="0" rIns="0" bIns="0" rtlCol="0" anchor="t"/>
          <a:lstStyle/>
          <a:p>
            <a:pPr>
              <a:lnSpc>
                <a:spcPts val="2800"/>
              </a:lnSpc>
            </a:pPr>
            <a:r>
              <a:rPr lang="en-US" sz="2000" b="1" dirty="0">
                <a:solidFill>
                  <a:srgbClr val="1D1D1D"/>
                </a:solidFill>
                <a:latin typeface="Arial" pitchFamily="34" charset="0"/>
                <a:ea typeface="Arial" pitchFamily="34" charset="-122"/>
                <a:cs typeface="Arial" pitchFamily="34" charset="-120"/>
              </a:rPr>
              <a:t>Magic Attack:</a:t>
            </a:r>
            <a:r>
              <a:rPr lang="en-US" sz="2000" dirty="0">
                <a:solidFill>
                  <a:srgbClr val="1D1D1D"/>
                </a:solidFill>
                <a:latin typeface="Arial" pitchFamily="34" charset="0"/>
                <a:ea typeface="Arial" pitchFamily="34" charset="-122"/>
                <a:cs typeface="Arial" pitchFamily="34" charset="-120"/>
              </a:rPr>
              <a:t> Costs mana to cast! ✨</a:t>
            </a:r>
            <a:endParaRPr lang="en-US"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2612" y="117475"/>
            <a:ext cx="5919979" cy="508000"/>
          </a:xfrm>
          <a:prstGeom prst="rect">
            <a:avLst/>
          </a:prstGeom>
          <a:noFill/>
          <a:ln/>
        </p:spPr>
        <p:txBody>
          <a:bodyPr wrap="square" lIns="0" tIns="0" rIns="0" bIns="0" rtlCol="0" anchor="t"/>
          <a:lstStyle/>
          <a:p>
            <a:pPr>
              <a:lnSpc>
                <a:spcPts val="4000"/>
              </a:lnSpc>
            </a:pPr>
            <a:r>
              <a:rPr lang="en-US" sz="3600" b="1" dirty="0">
                <a:solidFill>
                  <a:srgbClr val="6B46C1"/>
                </a:solidFill>
                <a:latin typeface="Arial" pitchFamily="34" charset="0"/>
                <a:ea typeface="Arial" pitchFamily="34" charset="-122"/>
                <a:cs typeface="Arial" pitchFamily="34" charset="-120"/>
              </a:rPr>
              <a:t>⚔️ Let's Battle! 🔮</a:t>
            </a:r>
            <a:endParaRPr lang="en-US" sz="3600" dirty="0"/>
          </a:p>
        </p:txBody>
      </p:sp>
      <p:sp>
        <p:nvSpPr>
          <p:cNvPr id="3" name="Text 1"/>
          <p:cNvSpPr/>
          <p:nvPr/>
        </p:nvSpPr>
        <p:spPr>
          <a:xfrm>
            <a:off x="406400" y="650875"/>
            <a:ext cx="11379200" cy="3742532"/>
          </a:xfrm>
          <a:prstGeom prst="roundRect">
            <a:avLst>
              <a:gd name="adj" fmla="val 2223"/>
            </a:avLst>
          </a:prstGeom>
          <a:solidFill>
            <a:srgbClr val="F8FAFC"/>
          </a:solidFill>
          <a:ln w="19050">
            <a:solidFill>
              <a:srgbClr val="CBD5E1"/>
            </a:solidFill>
          </a:ln>
        </p:spPr>
        <p:txBody>
          <a:bodyPr wrap="square" rtlCol="0" anchor="ctr"/>
          <a:lstStyle/>
          <a:p>
            <a:endParaRPr lang="en-US" sz="2400" dirty="0"/>
          </a:p>
        </p:txBody>
      </p:sp>
      <p:sp>
        <p:nvSpPr>
          <p:cNvPr id="4" name="Text 2"/>
          <p:cNvSpPr/>
          <p:nvPr/>
        </p:nvSpPr>
        <p:spPr>
          <a:xfrm>
            <a:off x="431800" y="650875"/>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DC2626"/>
                </a:solidFill>
                <a:latin typeface="Arial" pitchFamily="34" charset="0"/>
                <a:ea typeface="Arial" pitchFamily="34" charset="-122"/>
                <a:cs typeface="Arial" pitchFamily="34" charset="-120"/>
              </a:rPr>
              <a:t># Create characters</a:t>
            </a:r>
            <a:endParaRPr lang="en-US" sz="2000" dirty="0"/>
          </a:p>
        </p:txBody>
      </p:sp>
      <p:sp>
        <p:nvSpPr>
          <p:cNvPr id="5" name="Text 3"/>
          <p:cNvSpPr/>
          <p:nvPr/>
        </p:nvSpPr>
        <p:spPr>
          <a:xfrm>
            <a:off x="431800" y="1046956"/>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knight = Warrior(</a:t>
            </a:r>
            <a:r>
              <a:rPr lang="en-US" sz="2000" dirty="0">
                <a:solidFill>
                  <a:srgbClr val="DC2626"/>
                </a:solidFill>
                <a:latin typeface="Arial" pitchFamily="34" charset="0"/>
                <a:ea typeface="Arial" pitchFamily="34" charset="-122"/>
                <a:cs typeface="Arial" pitchFamily="34" charset="-120"/>
              </a:rPr>
              <a:t>"Sir Lancelot"</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6" name="Text 4"/>
          <p:cNvSpPr/>
          <p:nvPr/>
        </p:nvSpPr>
        <p:spPr>
          <a:xfrm>
            <a:off x="431800" y="1443037"/>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wizard = Mage(</a:t>
            </a:r>
            <a:r>
              <a:rPr lang="en-US" sz="2000" dirty="0">
                <a:solidFill>
                  <a:srgbClr val="DC2626"/>
                </a:solidFill>
                <a:latin typeface="Arial" pitchFamily="34" charset="0"/>
                <a:ea typeface="Arial" pitchFamily="34" charset="-122"/>
                <a:cs typeface="Arial" pitchFamily="34" charset="-120"/>
              </a:rPr>
              <a:t>"Merlin"</a:t>
            </a:r>
            <a:r>
              <a:rPr lang="en-US" sz="2000" dirty="0">
                <a:solidFill>
                  <a:srgbClr val="1D1D1D"/>
                </a:solidFill>
                <a:latin typeface="Arial" pitchFamily="34" charset="0"/>
                <a:ea typeface="Arial" pitchFamily="34" charset="-122"/>
                <a:cs typeface="Arial" pitchFamily="34" charset="-120"/>
              </a:rPr>
              <a:t>)</a:t>
            </a:r>
            <a:endParaRPr lang="en-US" sz="2000" dirty="0"/>
          </a:p>
        </p:txBody>
      </p:sp>
      <p:sp>
        <p:nvSpPr>
          <p:cNvPr id="7" name="Text 5"/>
          <p:cNvSpPr/>
          <p:nvPr/>
        </p:nvSpPr>
        <p:spPr>
          <a:xfrm>
            <a:off x="431800" y="2235200"/>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DC2626"/>
                </a:solidFill>
                <a:latin typeface="Arial" pitchFamily="34" charset="0"/>
                <a:ea typeface="Arial" pitchFamily="34" charset="-122"/>
                <a:cs typeface="Arial" pitchFamily="34" charset="-120"/>
              </a:rPr>
              <a:t># Battle!</a:t>
            </a:r>
            <a:endParaRPr lang="en-US" sz="2000" dirty="0"/>
          </a:p>
        </p:txBody>
      </p:sp>
      <p:sp>
        <p:nvSpPr>
          <p:cNvPr id="8" name="Text 6"/>
          <p:cNvSpPr/>
          <p:nvPr/>
        </p:nvSpPr>
        <p:spPr>
          <a:xfrm>
            <a:off x="431800" y="2631281"/>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knight.attack(wizard)</a:t>
            </a:r>
            <a:endParaRPr lang="en-US" sz="2000" dirty="0"/>
          </a:p>
        </p:txBody>
      </p:sp>
      <p:sp>
        <p:nvSpPr>
          <p:cNvPr id="9" name="Text 7"/>
          <p:cNvSpPr/>
          <p:nvPr/>
        </p:nvSpPr>
        <p:spPr>
          <a:xfrm>
            <a:off x="431800" y="3027363"/>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wizard.cast_spell(knight)</a:t>
            </a:r>
            <a:endParaRPr lang="en-US" sz="2000" dirty="0"/>
          </a:p>
        </p:txBody>
      </p:sp>
      <p:sp>
        <p:nvSpPr>
          <p:cNvPr id="10" name="Text 8"/>
          <p:cNvSpPr/>
          <p:nvPr/>
        </p:nvSpPr>
        <p:spPr>
          <a:xfrm>
            <a:off x="431800" y="3819525"/>
            <a:ext cx="11554968" cy="355600"/>
          </a:xfrm>
          <a:prstGeom prst="rect">
            <a:avLst/>
          </a:prstGeom>
          <a:noFill/>
          <a:ln/>
        </p:spPr>
        <p:txBody>
          <a:bodyPr wrap="square" lIns="0" tIns="0" rIns="0" bIns="0" rtlCol="0" anchor="t"/>
          <a:lstStyle/>
          <a:p>
            <a:pPr>
              <a:lnSpc>
                <a:spcPts val="2800"/>
              </a:lnSpc>
              <a:spcBef>
                <a:spcPts val="320"/>
              </a:spcBef>
              <a:spcAft>
                <a:spcPts val="320"/>
              </a:spcAft>
            </a:pPr>
            <a:r>
              <a:rPr lang="en-US" sz="2000" dirty="0">
                <a:solidFill>
                  <a:srgbClr val="1D1D1D"/>
                </a:solidFill>
                <a:latin typeface="Arial" pitchFamily="34" charset="0"/>
                <a:ea typeface="Arial" pitchFamily="34" charset="-122"/>
                <a:cs typeface="Arial" pitchFamily="34" charset="-120"/>
              </a:rPr>
              <a:t>knight.special_attack(wizard) </a:t>
            </a:r>
            <a:r>
              <a:rPr lang="en-US" sz="2000" dirty="0">
                <a:solidFill>
                  <a:srgbClr val="DC2626"/>
                </a:solidFill>
                <a:latin typeface="Arial" pitchFamily="34" charset="0"/>
                <a:ea typeface="Arial" pitchFamily="34" charset="-122"/>
                <a:cs typeface="Arial" pitchFamily="34" charset="-120"/>
              </a:rPr>
              <a:t># POWER STRIKE!</a:t>
            </a:r>
            <a:endParaRPr lang="en-US" sz="2000" dirty="0"/>
          </a:p>
        </p:txBody>
      </p:sp>
      <p:sp>
        <p:nvSpPr>
          <p:cNvPr id="11" name="Text 9"/>
          <p:cNvSpPr/>
          <p:nvPr/>
        </p:nvSpPr>
        <p:spPr>
          <a:xfrm>
            <a:off x="406400" y="4444207"/>
            <a:ext cx="5588000" cy="1727200"/>
          </a:xfrm>
          <a:prstGeom prst="roundRect">
            <a:avLst>
              <a:gd name="adj" fmla="val 4706"/>
            </a:avLst>
          </a:prstGeom>
          <a:solidFill>
            <a:srgbClr val="FEF3C7"/>
          </a:solidFill>
          <a:ln/>
        </p:spPr>
        <p:txBody>
          <a:bodyPr wrap="square" rtlCol="0" anchor="ctr"/>
          <a:lstStyle/>
          <a:p>
            <a:endParaRPr lang="en-US" sz="2400" dirty="0"/>
          </a:p>
        </p:txBody>
      </p:sp>
      <p:sp>
        <p:nvSpPr>
          <p:cNvPr id="12" name="Text 10"/>
          <p:cNvSpPr/>
          <p:nvPr/>
        </p:nvSpPr>
        <p:spPr>
          <a:xfrm>
            <a:off x="406400" y="4444207"/>
            <a:ext cx="5699760" cy="355600"/>
          </a:xfrm>
          <a:prstGeom prst="rect">
            <a:avLst/>
          </a:prstGeom>
          <a:noFill/>
          <a:ln/>
        </p:spPr>
        <p:txBody>
          <a:bodyPr wrap="square" lIns="0" tIns="0" rIns="0" bIns="0" rtlCol="0" anchor="t"/>
          <a:lstStyle/>
          <a:p>
            <a:pPr>
              <a:lnSpc>
                <a:spcPts val="2800"/>
              </a:lnSpc>
            </a:pPr>
            <a:r>
              <a:rPr lang="en-US" b="1" dirty="0">
                <a:solidFill>
                  <a:srgbClr val="92400E"/>
                </a:solidFill>
                <a:latin typeface="Arial" pitchFamily="34" charset="0"/>
                <a:ea typeface="Arial" pitchFamily="34" charset="-122"/>
                <a:cs typeface="Arial" pitchFamily="34" charset="-120"/>
              </a:rPr>
              <a:t>✅ What We Learned</a:t>
            </a:r>
            <a:endParaRPr lang="en-US" dirty="0"/>
          </a:p>
        </p:txBody>
      </p:sp>
      <p:sp>
        <p:nvSpPr>
          <p:cNvPr id="13" name="Text 11"/>
          <p:cNvSpPr/>
          <p:nvPr/>
        </p:nvSpPr>
        <p:spPr>
          <a:xfrm>
            <a:off x="406400" y="4901407"/>
            <a:ext cx="5588000" cy="1168400"/>
          </a:xfrm>
          <a:prstGeom prst="rect">
            <a:avLst/>
          </a:prstGeom>
          <a:noFill/>
          <a:ln/>
        </p:spPr>
        <p:txBody>
          <a:bodyPr wrap="square" lIns="91440" tIns="0" rIns="0" bIns="0" rtlCol="0" anchor="t"/>
          <a:lstStyle/>
          <a:p>
            <a:pPr marL="91438" indent="-91438">
              <a:lnSpc>
                <a:spcPts val="2800"/>
              </a:lnSpc>
              <a:buSzPct val="100000"/>
              <a:buChar char="•"/>
            </a:pPr>
            <a:r>
              <a:rPr lang="en-US" dirty="0">
                <a:solidFill>
                  <a:srgbClr val="1D1D1D"/>
                </a:solidFill>
                <a:latin typeface="Arial" pitchFamily="34" charset="0"/>
                <a:ea typeface="Arial" pitchFamily="34" charset="-122"/>
                <a:cs typeface="Arial" pitchFamily="34" charset="-120"/>
              </a:rPr>
              <a:t>Classes create objects</a:t>
            </a:r>
            <a:endParaRPr lang="en-US" dirty="0"/>
          </a:p>
          <a:p>
            <a:pPr marL="91438" indent="-91438">
              <a:lnSpc>
                <a:spcPts val="2800"/>
              </a:lnSpc>
              <a:buSzPct val="100000"/>
              <a:buChar char="•"/>
            </a:pPr>
            <a:r>
              <a:rPr lang="en-US" dirty="0">
                <a:solidFill>
                  <a:srgbClr val="1D1D1D"/>
                </a:solidFill>
                <a:latin typeface="Arial" pitchFamily="34" charset="0"/>
                <a:ea typeface="Arial" pitchFamily="34" charset="-122"/>
                <a:cs typeface="Arial" pitchFamily="34" charset="-120"/>
              </a:rPr>
              <a:t>Objects have attributes &amp; methods</a:t>
            </a:r>
            <a:endParaRPr lang="en-US" dirty="0"/>
          </a:p>
          <a:p>
            <a:pPr marL="91438" indent="-91438">
              <a:lnSpc>
                <a:spcPts val="2800"/>
              </a:lnSpc>
              <a:buSzPct val="100000"/>
              <a:buChar char="•"/>
            </a:pPr>
            <a:r>
              <a:rPr lang="en-US" dirty="0">
                <a:solidFill>
                  <a:srgbClr val="1D1D1D"/>
                </a:solidFill>
                <a:latin typeface="Arial" pitchFamily="34" charset="0"/>
                <a:ea typeface="Arial" pitchFamily="34" charset="-122"/>
                <a:cs typeface="Arial" pitchFamily="34" charset="-120"/>
              </a:rPr>
              <a:t>Inheritance shares code</a:t>
            </a:r>
            <a:endParaRPr lang="en-US" dirty="0"/>
          </a:p>
        </p:txBody>
      </p:sp>
      <p:sp>
        <p:nvSpPr>
          <p:cNvPr id="14" name="Text 12"/>
          <p:cNvSpPr/>
          <p:nvPr/>
        </p:nvSpPr>
        <p:spPr>
          <a:xfrm>
            <a:off x="6197600" y="4952207"/>
            <a:ext cx="5588000" cy="711200"/>
          </a:xfrm>
          <a:prstGeom prst="roundRect">
            <a:avLst>
              <a:gd name="adj" fmla="val 11429"/>
            </a:avLst>
          </a:prstGeom>
          <a:solidFill>
            <a:srgbClr val="D1FAE5"/>
          </a:solidFill>
          <a:ln/>
        </p:spPr>
        <p:txBody>
          <a:bodyPr wrap="square" rtlCol="0" anchor="ctr"/>
          <a:lstStyle/>
          <a:p>
            <a:endParaRPr lang="en-US" sz="2400" dirty="0"/>
          </a:p>
        </p:txBody>
      </p:sp>
      <p:sp>
        <p:nvSpPr>
          <p:cNvPr id="15" name="Text 13"/>
          <p:cNvSpPr/>
          <p:nvPr/>
        </p:nvSpPr>
        <p:spPr>
          <a:xfrm>
            <a:off x="6197600" y="4952207"/>
            <a:ext cx="5699760" cy="355600"/>
          </a:xfrm>
          <a:prstGeom prst="rect">
            <a:avLst/>
          </a:prstGeom>
          <a:noFill/>
          <a:ln/>
        </p:spPr>
        <p:txBody>
          <a:bodyPr wrap="square" lIns="0" tIns="0" rIns="0" bIns="0" rtlCol="0" anchor="t"/>
          <a:lstStyle/>
          <a:p>
            <a:pPr>
              <a:lnSpc>
                <a:spcPts val="2800"/>
              </a:lnSpc>
            </a:pPr>
            <a:r>
              <a:rPr lang="en-US" b="1" dirty="0">
                <a:solidFill>
                  <a:srgbClr val="065F46"/>
                </a:solidFill>
                <a:latin typeface="Arial" pitchFamily="34" charset="0"/>
                <a:ea typeface="Arial" pitchFamily="34" charset="-122"/>
                <a:cs typeface="Arial" pitchFamily="34" charset="-120"/>
              </a:rPr>
              <a:t>🎮 Your Turn!</a:t>
            </a:r>
            <a:endParaRPr lang="en-US" dirty="0"/>
          </a:p>
        </p:txBody>
      </p:sp>
      <p:sp>
        <p:nvSpPr>
          <p:cNvPr id="16" name="Text 14"/>
          <p:cNvSpPr/>
          <p:nvPr/>
        </p:nvSpPr>
        <p:spPr>
          <a:xfrm>
            <a:off x="6197600" y="5307807"/>
            <a:ext cx="5699760" cy="355600"/>
          </a:xfrm>
          <a:prstGeom prst="rect">
            <a:avLst/>
          </a:prstGeom>
          <a:noFill/>
          <a:ln/>
        </p:spPr>
        <p:txBody>
          <a:bodyPr wrap="square" lIns="0" tIns="0" rIns="0" bIns="0" rtlCol="0" anchor="t"/>
          <a:lstStyle/>
          <a:p>
            <a:pPr>
              <a:lnSpc>
                <a:spcPts val="2800"/>
              </a:lnSpc>
            </a:pPr>
            <a:r>
              <a:rPr lang="en-US" sz="2000" dirty="0">
                <a:solidFill>
                  <a:srgbClr val="1D1D1D"/>
                </a:solidFill>
                <a:latin typeface="Arial" pitchFamily="34" charset="0"/>
                <a:ea typeface="Arial" pitchFamily="34" charset="-122"/>
                <a:cs typeface="Arial" pitchFamily="34" charset="-120"/>
              </a:rPr>
              <a:t>Design your own character classes!</a:t>
            </a:r>
            <a:endParaRPr 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4DD48A-1A3F-BBED-D003-582C0999BB49}"/>
              </a:ext>
            </a:extLst>
          </p:cNvPr>
          <p:cNvPicPr>
            <a:picLocks noChangeAspect="1"/>
          </p:cNvPicPr>
          <p:nvPr/>
        </p:nvPicPr>
        <p:blipFill>
          <a:blip r:embed="rId2"/>
          <a:stretch>
            <a:fillRect/>
          </a:stretch>
        </p:blipFill>
        <p:spPr>
          <a:xfrm>
            <a:off x="3202383" y="0"/>
            <a:ext cx="5787234" cy="6858000"/>
          </a:xfrm>
          <a:prstGeom prst="rect">
            <a:avLst/>
          </a:prstGeom>
        </p:spPr>
      </p:pic>
    </p:spTree>
    <p:extLst>
      <p:ext uri="{BB962C8B-B14F-4D97-AF65-F5344CB8AC3E}">
        <p14:creationId xmlns:p14="http://schemas.microsoft.com/office/powerpoint/2010/main" val="245581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75CF-D2F0-F357-8255-856CAE4B1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0A65F-BF4F-5717-D1DB-BA0A3E6B6A79}"/>
              </a:ext>
            </a:extLst>
          </p:cNvPr>
          <p:cNvSpPr>
            <a:spLocks noGrp="1"/>
          </p:cNvSpPr>
          <p:nvPr>
            <p:ph type="title"/>
          </p:nvPr>
        </p:nvSpPr>
        <p:spPr/>
        <p:txBody>
          <a:bodyPr/>
          <a:lstStyle/>
          <a:p>
            <a:r>
              <a:rPr lang="en-US" dirty="0"/>
              <a:t>Example: Displaying user input</a:t>
            </a:r>
          </a:p>
        </p:txBody>
      </p:sp>
      <p:sp>
        <p:nvSpPr>
          <p:cNvPr id="3" name="Content Placeholder 2">
            <a:extLst>
              <a:ext uri="{FF2B5EF4-FFF2-40B4-BE49-F238E27FC236}">
                <a16:creationId xmlns:a16="http://schemas.microsoft.com/office/drawing/2014/main" id="{167F7EF7-4A73-4771-E954-2C960BF5111F}"/>
              </a:ext>
            </a:extLst>
          </p:cNvPr>
          <p:cNvSpPr>
            <a:spLocks noGrp="1"/>
          </p:cNvSpPr>
          <p:nvPr>
            <p:ph idx="1"/>
          </p:nvPr>
        </p:nvSpPr>
        <p:spPr>
          <a:xfrm>
            <a:off x="838200" y="4180113"/>
            <a:ext cx="10515600" cy="1996849"/>
          </a:xfrm>
        </p:spPr>
        <p:txBody>
          <a:bodyPr>
            <a:normAutofit lnSpcReduction="10000"/>
          </a:bodyPr>
          <a:lstStyle/>
          <a:p>
            <a:pPr marL="0" indent="0">
              <a:buNone/>
            </a:pPr>
            <a:r>
              <a:rPr lang="en-US" b="1" dirty="0"/>
              <a:t>The f before the quotes:</a:t>
            </a:r>
            <a:endParaRPr lang="en-US" dirty="0"/>
          </a:p>
          <a:p>
            <a:r>
              <a:rPr lang="en-US" dirty="0"/>
              <a:t>Means "format this </a:t>
            </a:r>
            <a:r>
              <a:rPr lang="en-US" b="1" u="sng" dirty="0"/>
              <a:t>string</a:t>
            </a:r>
            <a:r>
              <a:rPr lang="en-US" dirty="0"/>
              <a:t>"</a:t>
            </a:r>
          </a:p>
          <a:p>
            <a:r>
              <a:rPr lang="en-US" dirty="0"/>
              <a:t>Let’s you put variables inside {curly braces}</a:t>
            </a:r>
          </a:p>
          <a:p>
            <a:r>
              <a:rPr lang="en-US" dirty="0"/>
              <a:t>The variable's value appears in the text!</a:t>
            </a:r>
          </a:p>
          <a:p>
            <a:endParaRPr lang="en-US" dirty="0"/>
          </a:p>
        </p:txBody>
      </p:sp>
      <p:pic>
        <p:nvPicPr>
          <p:cNvPr id="5" name="Picture 4">
            <a:extLst>
              <a:ext uri="{FF2B5EF4-FFF2-40B4-BE49-F238E27FC236}">
                <a16:creationId xmlns:a16="http://schemas.microsoft.com/office/drawing/2014/main" id="{E1B60BE7-907D-6596-BE1B-FCA07FAC7E72}"/>
              </a:ext>
            </a:extLst>
          </p:cNvPr>
          <p:cNvPicPr>
            <a:picLocks noChangeAspect="1"/>
          </p:cNvPicPr>
          <p:nvPr/>
        </p:nvPicPr>
        <p:blipFill>
          <a:blip r:embed="rId2"/>
          <a:stretch>
            <a:fillRect/>
          </a:stretch>
        </p:blipFill>
        <p:spPr>
          <a:xfrm>
            <a:off x="838200" y="1514738"/>
            <a:ext cx="6553844" cy="1718319"/>
          </a:xfrm>
          <a:prstGeom prst="rect">
            <a:avLst/>
          </a:prstGeom>
        </p:spPr>
      </p:pic>
      <p:pic>
        <p:nvPicPr>
          <p:cNvPr id="7" name="Picture 6">
            <a:extLst>
              <a:ext uri="{FF2B5EF4-FFF2-40B4-BE49-F238E27FC236}">
                <a16:creationId xmlns:a16="http://schemas.microsoft.com/office/drawing/2014/main" id="{2BE73209-A38D-AD9B-716B-5C3F0DB3A5BD}"/>
              </a:ext>
            </a:extLst>
          </p:cNvPr>
          <p:cNvPicPr>
            <a:picLocks noChangeAspect="1"/>
          </p:cNvPicPr>
          <p:nvPr/>
        </p:nvPicPr>
        <p:blipFill>
          <a:blip r:embed="rId3"/>
          <a:stretch>
            <a:fillRect/>
          </a:stretch>
        </p:blipFill>
        <p:spPr>
          <a:xfrm>
            <a:off x="7688269" y="1907494"/>
            <a:ext cx="4021876" cy="1325563"/>
          </a:xfrm>
          <a:prstGeom prst="rect">
            <a:avLst/>
          </a:prstGeom>
        </p:spPr>
      </p:pic>
    </p:spTree>
    <p:extLst>
      <p:ext uri="{BB962C8B-B14F-4D97-AF65-F5344CB8AC3E}">
        <p14:creationId xmlns:p14="http://schemas.microsoft.com/office/powerpoint/2010/main" val="103869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51BB5-3DDC-9A81-8830-BB7BE5586C9B}"/>
              </a:ext>
            </a:extLst>
          </p:cNvPr>
          <p:cNvSpPr>
            <a:spLocks noGrp="1"/>
          </p:cNvSpPr>
          <p:nvPr>
            <p:ph type="title"/>
          </p:nvPr>
        </p:nvSpPr>
        <p:spPr>
          <a:xfrm>
            <a:off x="761803" y="350196"/>
            <a:ext cx="4646904" cy="1624520"/>
          </a:xfrm>
        </p:spPr>
        <p:txBody>
          <a:bodyPr anchor="ctr">
            <a:normAutofit/>
          </a:bodyPr>
          <a:lstStyle/>
          <a:p>
            <a:r>
              <a:rPr lang="en-US" sz="4000"/>
              <a:t>Challenge 1: Create Your Character</a:t>
            </a:r>
          </a:p>
        </p:txBody>
      </p:sp>
      <p:sp>
        <p:nvSpPr>
          <p:cNvPr id="3" name="Content Placeholder 2">
            <a:extLst>
              <a:ext uri="{FF2B5EF4-FFF2-40B4-BE49-F238E27FC236}">
                <a16:creationId xmlns:a16="http://schemas.microsoft.com/office/drawing/2014/main" id="{489C6051-E3D0-6D65-032E-BA5282FE01D9}"/>
              </a:ext>
            </a:extLst>
          </p:cNvPr>
          <p:cNvSpPr>
            <a:spLocks noGrp="1"/>
          </p:cNvSpPr>
          <p:nvPr>
            <p:ph idx="1"/>
          </p:nvPr>
        </p:nvSpPr>
        <p:spPr>
          <a:xfrm>
            <a:off x="761802" y="2743200"/>
            <a:ext cx="4646905" cy="3613149"/>
          </a:xfrm>
        </p:spPr>
        <p:txBody>
          <a:bodyPr anchor="ctr">
            <a:normAutofit/>
          </a:bodyPr>
          <a:lstStyle/>
          <a:p>
            <a:pPr marL="0" indent="0">
              <a:buNone/>
            </a:pPr>
            <a:r>
              <a:rPr lang="en-US" sz="2000"/>
              <a:t>Your code should:</a:t>
            </a:r>
          </a:p>
          <a:p>
            <a:r>
              <a:rPr lang="en-US" sz="2000"/>
              <a:t>Display a title for your adventure</a:t>
            </a:r>
          </a:p>
          <a:p>
            <a:r>
              <a:rPr lang="en-US" sz="2000"/>
              <a:t>Print an opening scene (3+ lines)</a:t>
            </a:r>
          </a:p>
          <a:p>
            <a:r>
              <a:rPr lang="en-US" sz="2000"/>
              <a:t>Ask for: name, character class, hometown</a:t>
            </a:r>
          </a:p>
          <a:p>
            <a:r>
              <a:rPr lang="en-US" sz="2000"/>
              <a:t>Display a personalized welcome message</a:t>
            </a:r>
          </a:p>
          <a:p>
            <a:endParaRPr lang="en-US" sz="2000"/>
          </a:p>
        </p:txBody>
      </p:sp>
      <p:pic>
        <p:nvPicPr>
          <p:cNvPr id="5" name="Picture 4">
            <a:extLst>
              <a:ext uri="{FF2B5EF4-FFF2-40B4-BE49-F238E27FC236}">
                <a16:creationId xmlns:a16="http://schemas.microsoft.com/office/drawing/2014/main" id="{3D897D17-403F-5254-7DD6-B34191D62967}"/>
              </a:ext>
            </a:extLst>
          </p:cNvPr>
          <p:cNvPicPr>
            <a:picLocks noChangeAspect="1"/>
          </p:cNvPicPr>
          <p:nvPr/>
        </p:nvPicPr>
        <p:blipFill>
          <a:blip r:embed="rId2"/>
          <a:srcRect l="25224" r="24497" b="-445"/>
          <a:stretch>
            <a:fillRect/>
          </a:stretch>
        </p:blipFill>
        <p:spPr>
          <a:xfrm>
            <a:off x="6096000" y="1"/>
            <a:ext cx="6102825" cy="6858000"/>
          </a:xfrm>
          <a:prstGeom prst="rect">
            <a:avLst/>
          </a:prstGeom>
        </p:spPr>
      </p:pic>
    </p:spTree>
    <p:extLst>
      <p:ext uri="{BB962C8B-B14F-4D97-AF65-F5344CB8AC3E}">
        <p14:creationId xmlns:p14="http://schemas.microsoft.com/office/powerpoint/2010/main" val="116635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C51AE4-9392-B7FE-392D-B22CDED15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BEC046-A945-F82C-1D71-829A238142D1}"/>
              </a:ext>
            </a:extLst>
          </p:cNvPr>
          <p:cNvSpPr>
            <a:spLocks noGrp="1"/>
          </p:cNvSpPr>
          <p:nvPr>
            <p:ph type="title"/>
          </p:nvPr>
        </p:nvSpPr>
        <p:spPr>
          <a:xfrm>
            <a:off x="5868557" y="1138036"/>
            <a:ext cx="5444382" cy="1402470"/>
          </a:xfrm>
        </p:spPr>
        <p:txBody>
          <a:bodyPr anchor="t">
            <a:normAutofit fontScale="90000"/>
          </a:bodyPr>
          <a:lstStyle/>
          <a:p>
            <a:r>
              <a:rPr lang="en-US" sz="3000" b="1" dirty="0"/>
              <a:t>Learning Intention: </a:t>
            </a:r>
            <a:br>
              <a:rPr lang="en-US" sz="3000" b="1" dirty="0"/>
            </a:br>
            <a:br>
              <a:rPr lang="en-US" sz="3000" b="1" dirty="0"/>
            </a:br>
            <a:r>
              <a:rPr lang="en-US" sz="3200" b="1" dirty="0"/>
              <a:t>Making Choices</a:t>
            </a:r>
            <a:r>
              <a:rPr lang="en-US" sz="3200" dirty="0"/>
              <a:t> Using if/</a:t>
            </a:r>
            <a:r>
              <a:rPr lang="en-US" sz="3200" dirty="0" err="1"/>
              <a:t>elif</a:t>
            </a:r>
            <a:r>
              <a:rPr lang="en-US" sz="3200" dirty="0"/>
              <a:t>/else to Branch Your Story</a:t>
            </a:r>
            <a:br>
              <a:rPr lang="en-US" sz="3000" b="1" dirty="0"/>
            </a:br>
            <a:endParaRPr lang="en-US" sz="3000" dirty="0"/>
          </a:p>
        </p:txBody>
      </p:sp>
      <p:pic>
        <p:nvPicPr>
          <p:cNvPr id="5" name="Picture 4" descr="Computer script on a screen">
            <a:extLst>
              <a:ext uri="{FF2B5EF4-FFF2-40B4-BE49-F238E27FC236}">
                <a16:creationId xmlns:a16="http://schemas.microsoft.com/office/drawing/2014/main" id="{FAE0F0E4-E094-DD28-3024-37AA25925516}"/>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6A2A7164-6243-68A4-674A-9349B1BE5C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0DC112-70A6-296E-6A63-824D411C665D}"/>
              </a:ext>
            </a:extLst>
          </p:cNvPr>
          <p:cNvSpPr>
            <a:spLocks noGrp="1"/>
          </p:cNvSpPr>
          <p:nvPr>
            <p:ph idx="1"/>
          </p:nvPr>
        </p:nvSpPr>
        <p:spPr>
          <a:xfrm>
            <a:off x="5868557" y="2995448"/>
            <a:ext cx="5444382" cy="3146935"/>
          </a:xfrm>
        </p:spPr>
        <p:txBody>
          <a:bodyPr>
            <a:normAutofit/>
          </a:bodyPr>
          <a:lstStyle/>
          <a:p>
            <a:pPr marL="0" indent="0">
              <a:buNone/>
            </a:pPr>
            <a:r>
              <a:rPr lang="en-US" sz="2000" dirty="0"/>
              <a:t>Success Criteria:</a:t>
            </a:r>
          </a:p>
          <a:p>
            <a:r>
              <a:rPr lang="en-US" sz="2000" dirty="0"/>
              <a:t>I can use if statements </a:t>
            </a:r>
          </a:p>
          <a:p>
            <a:r>
              <a:rPr lang="en-US" sz="2000" dirty="0"/>
              <a:t>I can use </a:t>
            </a:r>
            <a:r>
              <a:rPr lang="en-US" sz="2000" dirty="0" err="1"/>
              <a:t>elif</a:t>
            </a:r>
            <a:r>
              <a:rPr lang="en-US" sz="2000" dirty="0"/>
              <a:t> for multiple options </a:t>
            </a:r>
          </a:p>
          <a:p>
            <a:r>
              <a:rPr lang="en-US" sz="2000" dirty="0"/>
              <a:t>I can use else for defaults </a:t>
            </a:r>
          </a:p>
          <a:p>
            <a:r>
              <a:rPr lang="en-US" sz="2000" dirty="0"/>
              <a:t>Different choices lead to different outcome</a:t>
            </a:r>
          </a:p>
        </p:txBody>
      </p:sp>
    </p:spTree>
    <p:extLst>
      <p:ext uri="{BB962C8B-B14F-4D97-AF65-F5344CB8AC3E}">
        <p14:creationId xmlns:p14="http://schemas.microsoft.com/office/powerpoint/2010/main" val="365532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sNotebookLocked xmlns="18485ab4-6529-4a3f-933b-8b3ca4c82f7f" xsi:nil="true"/>
    <Teachers xmlns="18485ab4-6529-4a3f-933b-8b3ca4c82f7f">
      <UserInfo>
        <DisplayName/>
        <AccountId xsi:nil="true"/>
        <AccountType/>
      </UserInfo>
    </Teachers>
    <Has_Teacher_Only_SectionGroup xmlns="18485ab4-6529-4a3f-933b-8b3ca4c82f7f" xsi:nil="true"/>
    <TeamsChannelId xmlns="18485ab4-6529-4a3f-933b-8b3ca4c82f7f" xsi:nil="true"/>
    <Invited_Teachers xmlns="18485ab4-6529-4a3f-933b-8b3ca4c82f7f" xsi:nil="true"/>
    <CultureName xmlns="18485ab4-6529-4a3f-933b-8b3ca4c82f7f" xsi:nil="true"/>
    <Owner xmlns="18485ab4-6529-4a3f-933b-8b3ca4c82f7f">
      <UserInfo>
        <DisplayName/>
        <AccountId xsi:nil="true"/>
        <AccountType/>
      </UserInfo>
    </Owner>
    <Distribution_Groups xmlns="18485ab4-6529-4a3f-933b-8b3ca4c82f7f" xsi:nil="true"/>
    <lcf76f155ced4ddcb4097134ff3c332f xmlns="18485ab4-6529-4a3f-933b-8b3ca4c82f7f">
      <Terms xmlns="http://schemas.microsoft.com/office/infopath/2007/PartnerControls"/>
    </lcf76f155ced4ddcb4097134ff3c332f>
    <DefaultSectionNames xmlns="18485ab4-6529-4a3f-933b-8b3ca4c82f7f" xsi:nil="true"/>
    <Is_Collaboration_Space_Locked xmlns="18485ab4-6529-4a3f-933b-8b3ca4c82f7f" xsi:nil="true"/>
    <Order0 xmlns="18485ab4-6529-4a3f-933b-8b3ca4c82f7f" xsi:nil="true"/>
    <AppVersion xmlns="18485ab4-6529-4a3f-933b-8b3ca4c82f7f" xsi:nil="true"/>
    <NotebookType xmlns="18485ab4-6529-4a3f-933b-8b3ca4c82f7f" xsi:nil="true"/>
    <Teams_Channel_Section_Location xmlns="18485ab4-6529-4a3f-933b-8b3ca4c82f7f" xsi:nil="true"/>
    <FolderType xmlns="18485ab4-6529-4a3f-933b-8b3ca4c82f7f" xsi:nil="true"/>
    <Student_Groups xmlns="18485ab4-6529-4a3f-933b-8b3ca4c82f7f">
      <UserInfo>
        <DisplayName/>
        <AccountId xsi:nil="true"/>
        <AccountType/>
      </UserInfo>
    </Student_Groups>
    <Templates xmlns="18485ab4-6529-4a3f-933b-8b3ca4c82f7f" xsi:nil="true"/>
    <LMS_Mappings xmlns="18485ab4-6529-4a3f-933b-8b3ca4c82f7f" xsi:nil="true"/>
    <Invited_Students xmlns="18485ab4-6529-4a3f-933b-8b3ca4c82f7f" xsi:nil="true"/>
    <Students xmlns="18485ab4-6529-4a3f-933b-8b3ca4c82f7f">
      <UserInfo>
        <DisplayName/>
        <AccountId xsi:nil="true"/>
        <AccountType/>
      </UserInfo>
    </Students>
    <OrderofLessons xmlns="18485ab4-6529-4a3f-933b-8b3ca4c82f7f" xsi:nil="true"/>
    <Math_Settings xmlns="18485ab4-6529-4a3f-933b-8b3ca4c82f7f" xsi:nil="true"/>
    <Self_Registration_Enabled xmlns="18485ab4-6529-4a3f-933b-8b3ca4c82f7f" xsi:nil="true"/>
    <TaxCatchAll xmlns="ee953474-da20-4fd9-8324-02806562e0b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75CD50736D4645A88052F5C7CB4459" ma:contentTypeVersion="42" ma:contentTypeDescription="Create a new document." ma:contentTypeScope="" ma:versionID="ed53a09d2db2823dca490eaa9bbb6cb8">
  <xsd:schema xmlns:xsd="http://www.w3.org/2001/XMLSchema" xmlns:xs="http://www.w3.org/2001/XMLSchema" xmlns:p="http://schemas.microsoft.com/office/2006/metadata/properties" xmlns:ns2="18485ab4-6529-4a3f-933b-8b3ca4c82f7f" xmlns:ns3="ee953474-da20-4fd9-8324-02806562e0b2" targetNamespace="http://schemas.microsoft.com/office/2006/metadata/properties" ma:root="true" ma:fieldsID="e4170931884fdf496afe4e566ba1a191" ns2:_="" ns3:_="">
    <xsd:import namespace="18485ab4-6529-4a3f-933b-8b3ca4c82f7f"/>
    <xsd:import namespace="ee953474-da20-4fd9-8324-02806562e0b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LengthInSeconds" minOccurs="0"/>
                <xsd:element ref="ns2:MediaServiceDateTaken" minOccurs="0"/>
                <xsd:element ref="ns2:MediaServiceLocation" minOccurs="0"/>
                <xsd:element ref="ns3:SharedWithUsers" minOccurs="0"/>
                <xsd:element ref="ns3:SharedWithDetails" minOccurs="0"/>
                <xsd:element ref="ns2:Order0" minOccurs="0"/>
                <xsd:element ref="ns2:lcf76f155ced4ddcb4097134ff3c332f" minOccurs="0"/>
                <xsd:element ref="ns3:TaxCatchAll" minOccurs="0"/>
                <xsd:element ref="ns2:MediaServiceObjectDetectorVersions" minOccurs="0"/>
                <xsd:element ref="ns2:OrderofLess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485ab4-6529-4a3f-933b-8b3ca4c82f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NotebookType" ma:index="16" nillable="true" ma:displayName="Notebook Type" ma:internalName="NotebookType">
      <xsd:simpleType>
        <xsd:restriction base="dms:Text"/>
      </xsd:simpleType>
    </xsd:element>
    <xsd:element name="FolderType" ma:index="17" nillable="true" ma:displayName="Folder Type" ma:internalName="FolderType">
      <xsd:simpleType>
        <xsd:restriction base="dms:Text"/>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msChannelId" ma:index="20" nillable="true" ma:displayName="Teams Channel Id" ma:internalName="TeamsChannelId">
      <xsd:simpleType>
        <xsd:restriction base="dms:Text"/>
      </xsd:simpleType>
    </xsd:element>
    <xsd:element name="Owner" ma:index="21"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2" nillable="true" ma:displayName="Math Settings" ma:internalName="Math_Settings">
      <xsd:simpleType>
        <xsd:restriction base="dms:Text"/>
      </xsd:simpleType>
    </xsd:element>
    <xsd:element name="DefaultSectionNames" ma:index="23" nillable="true" ma:displayName="Default Section Names" ma:internalName="DefaultSectionNames">
      <xsd:simpleType>
        <xsd:restriction base="dms:Note">
          <xsd:maxLength value="255"/>
        </xsd:restriction>
      </xsd:simpleType>
    </xsd:element>
    <xsd:element name="Templates" ma:index="24" nillable="true" ma:displayName="Templates" ma:internalName="Templates">
      <xsd:simpleType>
        <xsd:restriction base="dms:Note">
          <xsd:maxLength value="255"/>
        </xsd:restriction>
      </xsd:simpleType>
    </xsd:element>
    <xsd:element name="Teachers" ma:index="2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8" nillable="true" ma:displayName="Distribution Groups" ma:internalName="Distribution_Groups">
      <xsd:simpleType>
        <xsd:restriction base="dms:Note">
          <xsd:maxLength value="255"/>
        </xsd:restriction>
      </xsd:simpleType>
    </xsd:element>
    <xsd:element name="LMS_Mappings" ma:index="29" nillable="true" ma:displayName="LMS Mappings" ma:internalName="LMS_Mappings">
      <xsd:simpleType>
        <xsd:restriction base="dms:Note">
          <xsd:maxLength value="255"/>
        </xsd:restriction>
      </xsd:simpleType>
    </xsd:element>
    <xsd:element name="Invited_Teachers" ma:index="30" nillable="true" ma:displayName="Invited Teachers" ma:internalName="Invited_Teachers">
      <xsd:simpleType>
        <xsd:restriction base="dms:Note">
          <xsd:maxLength value="255"/>
        </xsd:restriction>
      </xsd:simpleType>
    </xsd:element>
    <xsd:element name="Invited_Students" ma:index="31" nillable="true" ma:displayName="Invited Students" ma:internalName="Invited_Students">
      <xsd:simpleType>
        <xsd:restriction base="dms:Note">
          <xsd:maxLength value="255"/>
        </xsd:restriction>
      </xsd:simpleType>
    </xsd:element>
    <xsd:element name="Self_Registration_Enabled" ma:index="32" nillable="true" ma:displayName="Self Registration Enabled" ma:internalName="Self_Registration_Enabled">
      <xsd:simpleType>
        <xsd:restriction base="dms:Boolean"/>
      </xsd:simpleType>
    </xsd:element>
    <xsd:element name="Has_Teacher_Only_SectionGroup" ma:index="33" nillable="true" ma:displayName="Has Teacher Only SectionGroup" ma:internalName="Has_Teacher_Only_SectionGroup">
      <xsd:simpleType>
        <xsd:restriction base="dms:Boolean"/>
      </xsd:simpleType>
    </xsd:element>
    <xsd:element name="Is_Collaboration_Space_Locked" ma:index="34" nillable="true" ma:displayName="Is Collaboration Space Locked" ma:internalName="Is_Collaboration_Space_Locked">
      <xsd:simpleType>
        <xsd:restriction base="dms:Boolean"/>
      </xsd:simpleType>
    </xsd:element>
    <xsd:element name="IsNotebookLocked" ma:index="35" nillable="true" ma:displayName="Is Notebook Locked" ma:internalName="IsNotebookLocked">
      <xsd:simpleType>
        <xsd:restriction base="dms:Boolean"/>
      </xsd:simpleType>
    </xsd:element>
    <xsd:element name="Teams_Channel_Section_Location" ma:index="36" nillable="true" ma:displayName="Teams Channel Section Location" ma:internalName="Teams_Channel_Section_Location">
      <xsd:simpleType>
        <xsd:restriction base="dms:Text"/>
      </xsd:simpleType>
    </xsd:element>
    <xsd:element name="MediaLengthInSeconds" ma:index="37" nillable="true" ma:displayName="MediaLengthInSeconds" ma:hidden="true" ma:internalName="MediaLengthInSeconds" ma:readOnly="true">
      <xsd:simpleType>
        <xsd:restriction base="dms:Unknown"/>
      </xsd:simpleType>
    </xsd:element>
    <xsd:element name="MediaServiceDateTaken" ma:index="38" nillable="true" ma:displayName="MediaServiceDateTaken" ma:hidden="true" ma:internalName="MediaServiceDateTaken" ma:readOnly="true">
      <xsd:simpleType>
        <xsd:restriction base="dms:Text"/>
      </xsd:simpleType>
    </xsd:element>
    <xsd:element name="MediaServiceLocation" ma:index="39" nillable="true" ma:displayName="Location" ma:internalName="MediaServiceLocation" ma:readOnly="true">
      <xsd:simpleType>
        <xsd:restriction base="dms:Text"/>
      </xsd:simpleType>
    </xsd:element>
    <xsd:element name="Order0" ma:index="42" nillable="true" ma:displayName="Order" ma:format="Dropdown" ma:internalName="Order0" ma:percentage="FALSE">
      <xsd:simpleType>
        <xsd:restriction base="dms:Number"/>
      </xsd:simpleType>
    </xsd:element>
    <xsd:element name="lcf76f155ced4ddcb4097134ff3c332f" ma:index="44" nillable="true" ma:taxonomy="true" ma:internalName="lcf76f155ced4ddcb4097134ff3c332f" ma:taxonomyFieldName="MediaServiceImageTags" ma:displayName="Image Tags" ma:readOnly="false" ma:fieldId="{5cf76f15-5ced-4ddc-b409-7134ff3c332f}" ma:taxonomyMulti="true" ma:sspId="0b607bbe-9751-46d3-ac86-39dfe314132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46" nillable="true" ma:displayName="MediaServiceObjectDetectorVersions" ma:hidden="true" ma:indexed="true" ma:internalName="MediaServiceObjectDetectorVersions" ma:readOnly="true">
      <xsd:simpleType>
        <xsd:restriction base="dms:Text"/>
      </xsd:simpleType>
    </xsd:element>
    <xsd:element name="OrderofLessons" ma:index="47" nillable="true" ma:displayName="Order of Lessons" ma:format="Dropdown" ma:internalName="OrderofLessons" ma:percentage="FALSE">
      <xsd:simpleType>
        <xsd:restriction base="dms:Number"/>
      </xsd:simpleType>
    </xsd:element>
    <xsd:element name="MediaServiceSearchProperties" ma:index="48" nillable="true" ma:displayName="MediaServiceSearchProperties" ma:hidden="true" ma:internalName="MediaServiceSearchProperties" ma:readOnly="true">
      <xsd:simpleType>
        <xsd:restriction base="dms:Note"/>
      </xsd:simpleType>
    </xsd:element>
    <xsd:element name="MediaServiceBillingMetadata" ma:index="4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e953474-da20-4fd9-8324-02806562e0b2" elementFormDefault="qualified">
    <xsd:import namespace="http://schemas.microsoft.com/office/2006/documentManagement/types"/>
    <xsd:import namespace="http://schemas.microsoft.com/office/infopath/2007/PartnerControls"/>
    <xsd:element name="SharedWithUsers" ma:index="4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1" nillable="true" ma:displayName="Shared With Details" ma:internalName="SharedWithDetails" ma:readOnly="true">
      <xsd:simpleType>
        <xsd:restriction base="dms:Note">
          <xsd:maxLength value="255"/>
        </xsd:restriction>
      </xsd:simpleType>
    </xsd:element>
    <xsd:element name="TaxCatchAll" ma:index="45" nillable="true" ma:displayName="Taxonomy Catch All Column" ma:hidden="true" ma:list="{c71d88be-f0fa-4967-a8b3-3d8557898571}" ma:internalName="TaxCatchAll" ma:showField="CatchAllData" ma:web="ee953474-da20-4fd9-8324-02806562e0b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DF9D34-B83F-44C8-9FA0-172A2DA06C98}">
  <ds:schemaRefs>
    <ds:schemaRef ds:uri="http://schemas.microsoft.com/sharepoint/v3/contenttype/forms"/>
  </ds:schemaRefs>
</ds:datastoreItem>
</file>

<file path=customXml/itemProps2.xml><?xml version="1.0" encoding="utf-8"?>
<ds:datastoreItem xmlns:ds="http://schemas.openxmlformats.org/officeDocument/2006/customXml" ds:itemID="{8D82CAE8-5578-42E3-BFCF-3E41F9011607}">
  <ds:schemaRefs>
    <ds:schemaRef ds:uri="http://schemas.microsoft.com/office/2006/metadata/properties"/>
    <ds:schemaRef ds:uri="http://schemas.microsoft.com/office/infopath/2007/PartnerControls"/>
    <ds:schemaRef ds:uri="18485ab4-6529-4a3f-933b-8b3ca4c82f7f"/>
    <ds:schemaRef ds:uri="ee953474-da20-4fd9-8324-02806562e0b2"/>
  </ds:schemaRefs>
</ds:datastoreItem>
</file>

<file path=customXml/itemProps3.xml><?xml version="1.0" encoding="utf-8"?>
<ds:datastoreItem xmlns:ds="http://schemas.openxmlformats.org/officeDocument/2006/customXml" ds:itemID="{34615258-8056-432C-A51C-65C9796CED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485ab4-6529-4a3f-933b-8b3ca4c82f7f"/>
    <ds:schemaRef ds:uri="ee953474-da20-4fd9-8324-02806562e0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15762</TotalTime>
  <Words>2345</Words>
  <Application>Microsoft Office PowerPoint</Application>
  <PresentationFormat>Widescreen</PresentationFormat>
  <Paragraphs>405</Paragraphs>
  <Slides>62</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Aptos</vt:lpstr>
      <vt:lpstr>Aptos Display</vt:lpstr>
      <vt:lpstr>Arial</vt:lpstr>
      <vt:lpstr>Courier New</vt:lpstr>
      <vt:lpstr>Office Theme</vt:lpstr>
      <vt:lpstr>Introduction to Python for Games</vt:lpstr>
      <vt:lpstr>Learning Intention:   Learn to tell stories with code! </vt:lpstr>
      <vt:lpstr>Example: Printing story elements on screen</vt:lpstr>
      <vt:lpstr>Example: Getting user input</vt:lpstr>
      <vt:lpstr>Variables</vt:lpstr>
      <vt:lpstr>Example: Getting more user input</vt:lpstr>
      <vt:lpstr>Example: Displaying user input</vt:lpstr>
      <vt:lpstr>Challenge 1: Create Your Character</vt:lpstr>
      <vt:lpstr>Learning Intention:   Making Choices Using if/elif/else to Branch Your Story </vt:lpstr>
      <vt:lpstr>Comparing Values</vt:lpstr>
      <vt:lpstr>If Statements - The Basics</vt:lpstr>
      <vt:lpstr>If Statements - The Basics</vt:lpstr>
      <vt:lpstr>If Statements - The Basics</vt:lpstr>
      <vt:lpstr>If Statements - The Basics</vt:lpstr>
      <vt:lpstr>UI/UX (user interface / user experience) note</vt:lpstr>
      <vt:lpstr>Challenge 2: The first choice</vt:lpstr>
      <vt:lpstr>Learning Intention:   Keeping Score - Tracking Stats Using Variables That Change </vt:lpstr>
      <vt:lpstr>Why Track Stats?</vt:lpstr>
      <vt:lpstr>Creating Numeric Variables</vt:lpstr>
      <vt:lpstr>Displaying Stats</vt:lpstr>
      <vt:lpstr>Changing Values</vt:lpstr>
      <vt:lpstr>Changing variables with shorthand notation</vt:lpstr>
      <vt:lpstr>Stat Changes Based on Choices</vt:lpstr>
      <vt:lpstr>Triggering messages to the player based on stats</vt:lpstr>
      <vt:lpstr>Challenge 3: The Encounter</vt:lpstr>
      <vt:lpstr>Learning Intention:   TAKING CHANCES- Random Events Adding Chance and Risk </vt:lpstr>
      <vt:lpstr>Why Randomness? </vt:lpstr>
      <vt:lpstr>The Random Module</vt:lpstr>
      <vt:lpstr>Random Numbers</vt:lpstr>
      <vt:lpstr>Using Random for Success/Failure</vt:lpstr>
      <vt:lpstr>Percentage Chances</vt:lpstr>
      <vt:lpstr>Common Patterns</vt:lpstr>
      <vt:lpstr>Random in Combat</vt:lpstr>
      <vt:lpstr>Challenge 4: The Risky Decision</vt:lpstr>
      <vt:lpstr>Learning Intention:   LEVELING UP - Complex Interactions Combining Everything We've Learned </vt:lpstr>
      <vt:lpstr>What We Know</vt:lpstr>
      <vt:lpstr>Checking Before Allowing</vt:lpstr>
      <vt:lpstr>Multiple Conditions</vt:lpstr>
      <vt:lpstr>Stat-Based Chances</vt:lpstr>
      <vt:lpstr>Complex Example</vt:lpstr>
      <vt:lpstr>The Shop Pattern</vt:lpstr>
      <vt:lpstr>Level-Gating Content</vt:lpstr>
      <vt:lpstr>Challenge 5: The Boss Fight</vt:lpstr>
      <vt:lpstr>Learning Intention:   Character Inventory Systems: From Lists to Libraries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Intention:   LEVELING UP - Object Oriented Programming  Creating editable characters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Timothy Darby</dc:creator>
  <cp:lastModifiedBy>Timothy Darby</cp:lastModifiedBy>
  <cp:revision>1</cp:revision>
  <dcterms:created xsi:type="dcterms:W3CDTF">2025-10-22T22:43:16Z</dcterms:created>
  <dcterms:modified xsi:type="dcterms:W3CDTF">2025-11-03T01:29:23Z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0x010100ED75CD50736D4645A88052F5C7CB4459</vt:lpwstr>
  </property>
  <property fmtid="{D5CDD505-2E9C-101B-9397-08002B2CF9AE}" pid="3" name="MediaServiceImageTags">
    <vt:lpwstr/>
  </property>
</Properties>
</file>